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7" r:id="rId8"/>
    <p:sldId id="268" r:id="rId9"/>
    <p:sldId id="263" r:id="rId10"/>
    <p:sldId id="260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8F8F8"/>
    <a:srgbClr val="DC4935"/>
    <a:srgbClr val="3B5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21C5B-93C6-4EB9-8216-57E217486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6DE4B0-6A55-4959-8291-443F62562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CC135-4B9A-4204-B1C3-97C61C3B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EEF-CFAA-4BAF-A072-5DACD157861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C2434-28D9-4CAE-BB4D-F0F95358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1A75B7-8898-4B3C-9389-EB0D4513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36FE-A97C-43CB-A379-696D9B4D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16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51B67-7779-40FD-9762-7E1B45CC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9B2D7-AC07-42E2-8355-DA5E66FF2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E5B50-2131-4781-A76D-8EC1D83B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EEF-CFAA-4BAF-A072-5DACD157861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B05139-F824-4869-9EEC-CDE54E85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2ECD5-7B36-44B3-BFDC-7E6AB2C6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36FE-A97C-43CB-A379-696D9B4D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57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E1F131-1CA4-4016-A06B-A2A5486AA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CA73AB-6456-42E2-B70B-468EE0BC3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FBE22-D983-4604-87F4-E8F666CC1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EEF-CFAA-4BAF-A072-5DACD157861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80254-C1D8-4C7A-8426-455E503F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F5368-B636-4B23-9702-A7C1BF69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36FE-A97C-43CB-A379-696D9B4D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39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1E1AB-49AA-48D2-9412-09C3238A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009E5-D7E5-45A2-A024-5916EA70B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FCC9B-FE9D-4340-B5C1-2552274F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EEF-CFAA-4BAF-A072-5DACD157861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408EE-F935-4686-8B62-43394914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DB015-592C-4288-A1E7-86BEE756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36FE-A97C-43CB-A379-696D9B4D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20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87DFB-83BB-45AB-B63C-7B93BEC6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406C0D-2BC2-4784-B051-D6133DEA3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EEDA8-1FED-4782-A779-733F9910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EEF-CFAA-4BAF-A072-5DACD157861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41515-BC3D-4821-99A6-11D49EE6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0D8F0-825B-4BDF-B0FA-D5D9958E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36FE-A97C-43CB-A379-696D9B4D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82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13D17-B7D2-49E3-83B3-2A0C0549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478EA-564E-41A0-8B09-010A371AE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4C798F-436E-4436-997C-F97C70510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EEEBDE-73D2-4078-ADED-E23D18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EEF-CFAA-4BAF-A072-5DACD157861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3F9502-ADAE-4257-9B10-D23783C3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F5E809-2FBB-45A2-97A4-421F70EA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36FE-A97C-43CB-A379-696D9B4D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11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A1E26-E24A-40DC-BBD9-F68D8ECD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8C6E6C-F1F9-4572-AA8C-2CBBE9F66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74D7AE-A006-4EA4-BE5B-D16444C72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BD04EC-E15A-48C5-B525-17BFF18C5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47A72E-D0D6-4C06-A989-89EA23755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E2045A-46A9-4C6A-946F-EAA12429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EEF-CFAA-4BAF-A072-5DACD157861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7D3DCD-E03B-4025-8D26-21977F23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3356CE-42A7-4620-AA86-58FFA030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36FE-A97C-43CB-A379-696D9B4D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34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28FDE-6FB0-4F0D-BC6B-545BA55D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BEEB9F-F69A-49BF-8EC0-8D75D76F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EEF-CFAA-4BAF-A072-5DACD157861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D109AB-08BB-4BB9-8CB3-E27F48F8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28259C-44A8-4B0E-A06E-E969F046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36FE-A97C-43CB-A379-696D9B4D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85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C294B7-BD4C-4ABA-AC71-DB63716D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EEF-CFAA-4BAF-A072-5DACD157861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090FBF-E687-4171-BC95-1756FAAE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02129C-2BB0-47AB-8E63-50ECAD9E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36FE-A97C-43CB-A379-696D9B4D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6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CB016-CF05-4C83-BDFF-0C3B597E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2EC59-3D7C-43B7-A85C-EFAEAB8BE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E6D573-AC70-411A-A0E6-93018DE90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2B7025-CCBB-4769-B6B8-E2E15926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EEF-CFAA-4BAF-A072-5DACD157861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87E987-578D-4D05-8AC8-E652648B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A1A974-1E17-4E10-99B8-BDCD9180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36FE-A97C-43CB-A379-696D9B4D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99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4C390-EFA9-40FE-970D-558AF1BF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5E78FB-B5EB-4C40-88BF-4ECABD2A7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4B7DA2-91E8-4E06-9C53-3936B62F5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AA409C-C5E0-4468-A9F5-827D593A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EEF-CFAA-4BAF-A072-5DACD157861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48248F-660F-458D-AE6C-25C83C93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C37432-3E0A-4678-9272-3BC92EE6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36FE-A97C-43CB-A379-696D9B4D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74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23E429-AE77-419B-9A37-DF349BD20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3FAC33-EA86-40AC-85A5-6A06CA79E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98E17-9766-471C-A4D2-36F54FD2C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FAEEF-CFAA-4BAF-A072-5DACD157861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0E417-A77F-4675-84F2-7CA785844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0BE54A-2D68-4401-A9D6-D61755FD2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E36FE-A97C-43CB-A379-696D9B4D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29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0890033-0E04-4D19-B3AB-0311A4DA88E8}"/>
              </a:ext>
            </a:extLst>
          </p:cNvPr>
          <p:cNvSpPr/>
          <p:nvPr/>
        </p:nvSpPr>
        <p:spPr>
          <a:xfrm>
            <a:off x="-1031846" y="-276837"/>
            <a:ext cx="13867002" cy="73655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BC9551-038D-4160-9674-A45ED6B86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오늘의 책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CDBB194-9825-4689-89F8-1C2E0D336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TODAY’s BOOK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C91E54-ED58-4E3A-8547-13997E6709A2}"/>
              </a:ext>
            </a:extLst>
          </p:cNvPr>
          <p:cNvSpPr txBox="1"/>
          <p:nvPr/>
        </p:nvSpPr>
        <p:spPr>
          <a:xfrm>
            <a:off x="5392281" y="4309798"/>
            <a:ext cx="140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Version 1.0</a:t>
            </a:r>
          </a:p>
        </p:txBody>
      </p:sp>
    </p:spTree>
    <p:extLst>
      <p:ext uri="{BB962C8B-B14F-4D97-AF65-F5344CB8AC3E}">
        <p14:creationId xmlns:p14="http://schemas.microsoft.com/office/powerpoint/2010/main" val="765278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832F31-E77A-42CC-831C-57502A0E41E4}"/>
              </a:ext>
            </a:extLst>
          </p:cNvPr>
          <p:cNvSpPr/>
          <p:nvPr/>
        </p:nvSpPr>
        <p:spPr>
          <a:xfrm>
            <a:off x="561975" y="334269"/>
            <a:ext cx="3888000" cy="6188400"/>
          </a:xfrm>
          <a:prstGeom prst="roundRect">
            <a:avLst>
              <a:gd name="adj" fmla="val 564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CC6EA-1DBD-40E4-9989-41EC8C1DF9C9}"/>
              </a:ext>
            </a:extLst>
          </p:cNvPr>
          <p:cNvSpPr txBox="1"/>
          <p:nvPr/>
        </p:nvSpPr>
        <p:spPr>
          <a:xfrm>
            <a:off x="11049684" y="352024"/>
            <a:ext cx="922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Setting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92B8F5-430D-4771-88C2-E0EC3B411B11}"/>
              </a:ext>
            </a:extLst>
          </p:cNvPr>
          <p:cNvSpPr/>
          <p:nvPr/>
        </p:nvSpPr>
        <p:spPr>
          <a:xfrm>
            <a:off x="570364" y="642155"/>
            <a:ext cx="3868778" cy="3052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정보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0071B6-7ADC-4F72-9759-26AF07FDCEF4}"/>
              </a:ext>
            </a:extLst>
          </p:cNvPr>
          <p:cNvGrpSpPr/>
          <p:nvPr/>
        </p:nvGrpSpPr>
        <p:grpSpPr>
          <a:xfrm>
            <a:off x="701337" y="359056"/>
            <a:ext cx="3648722" cy="246221"/>
            <a:chOff x="701337" y="359056"/>
            <a:chExt cx="3648722" cy="24622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E670C9-535F-4443-BD5E-6221E17AA2D3}"/>
                </a:ext>
              </a:extLst>
            </p:cNvPr>
            <p:cNvSpPr txBox="1"/>
            <p:nvPr/>
          </p:nvSpPr>
          <p:spPr>
            <a:xfrm>
              <a:off x="701337" y="359056"/>
              <a:ext cx="36487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KT 2:06                                         HD LTE       85% 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9CC67A3C-8072-4468-8042-E8F835EB4194}"/>
                </a:ext>
              </a:extLst>
            </p:cNvPr>
            <p:cNvSpPr/>
            <p:nvPr/>
          </p:nvSpPr>
          <p:spPr>
            <a:xfrm>
              <a:off x="3595753" y="396042"/>
              <a:ext cx="150336" cy="140068"/>
            </a:xfrm>
            <a:custGeom>
              <a:avLst/>
              <a:gdLst>
                <a:gd name="connsiteX0" fmla="*/ 0 w 301841"/>
                <a:gd name="connsiteY0" fmla="*/ 221942 h 221942"/>
                <a:gd name="connsiteX1" fmla="*/ 0 w 301841"/>
                <a:gd name="connsiteY1" fmla="*/ 221942 h 221942"/>
                <a:gd name="connsiteX2" fmla="*/ 301841 w 301841"/>
                <a:gd name="connsiteY2" fmla="*/ 221942 h 221942"/>
                <a:gd name="connsiteX3" fmla="*/ 301841 w 301841"/>
                <a:gd name="connsiteY3" fmla="*/ 221942 h 221942"/>
                <a:gd name="connsiteX4" fmla="*/ 301841 w 301841"/>
                <a:gd name="connsiteY4" fmla="*/ 0 h 221942"/>
                <a:gd name="connsiteX5" fmla="*/ 239697 w 301841"/>
                <a:gd name="connsiteY5" fmla="*/ 44388 h 221942"/>
                <a:gd name="connsiteX6" fmla="*/ 221942 w 301841"/>
                <a:gd name="connsiteY6" fmla="*/ 62144 h 221942"/>
                <a:gd name="connsiteX7" fmla="*/ 195309 w 301841"/>
                <a:gd name="connsiteY7" fmla="*/ 71021 h 221942"/>
                <a:gd name="connsiteX8" fmla="*/ 142042 w 301841"/>
                <a:gd name="connsiteY8" fmla="*/ 97654 h 221942"/>
                <a:gd name="connsiteX9" fmla="*/ 79899 w 301841"/>
                <a:gd name="connsiteY9" fmla="*/ 124287 h 221942"/>
                <a:gd name="connsiteX10" fmla="*/ 62143 w 301841"/>
                <a:gd name="connsiteY10" fmla="*/ 142043 h 221942"/>
                <a:gd name="connsiteX11" fmla="*/ 0 w 301841"/>
                <a:gd name="connsiteY11" fmla="*/ 221942 h 22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841" h="221942">
                  <a:moveTo>
                    <a:pt x="0" y="221942"/>
                  </a:moveTo>
                  <a:lnTo>
                    <a:pt x="0" y="221942"/>
                  </a:lnTo>
                  <a:lnTo>
                    <a:pt x="301841" y="221942"/>
                  </a:lnTo>
                  <a:lnTo>
                    <a:pt x="301841" y="221942"/>
                  </a:lnTo>
                  <a:lnTo>
                    <a:pt x="301841" y="0"/>
                  </a:lnTo>
                  <a:cubicBezTo>
                    <a:pt x="281126" y="14796"/>
                    <a:pt x="259791" y="28759"/>
                    <a:pt x="239697" y="44388"/>
                  </a:cubicBezTo>
                  <a:cubicBezTo>
                    <a:pt x="233090" y="49527"/>
                    <a:pt x="229119" y="57838"/>
                    <a:pt x="221942" y="62144"/>
                  </a:cubicBezTo>
                  <a:cubicBezTo>
                    <a:pt x="213918" y="66959"/>
                    <a:pt x="204187" y="68062"/>
                    <a:pt x="195309" y="71021"/>
                  </a:cubicBezTo>
                  <a:cubicBezTo>
                    <a:pt x="118973" y="121912"/>
                    <a:pt x="215559" y="60896"/>
                    <a:pt x="142042" y="97654"/>
                  </a:cubicBezTo>
                  <a:cubicBezTo>
                    <a:pt x="80732" y="128309"/>
                    <a:pt x="153805" y="105812"/>
                    <a:pt x="79899" y="124287"/>
                  </a:cubicBezTo>
                  <a:cubicBezTo>
                    <a:pt x="73980" y="130206"/>
                    <a:pt x="68839" y="137021"/>
                    <a:pt x="62143" y="142043"/>
                  </a:cubicBezTo>
                  <a:cubicBezTo>
                    <a:pt x="6415" y="183839"/>
                    <a:pt x="8877" y="155570"/>
                    <a:pt x="0" y="2219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4705495-E7FF-443D-A2FF-A3AEC27CB7CE}"/>
                </a:ext>
              </a:extLst>
            </p:cNvPr>
            <p:cNvSpPr/>
            <p:nvPr/>
          </p:nvSpPr>
          <p:spPr>
            <a:xfrm>
              <a:off x="4136337" y="434083"/>
              <a:ext cx="125600" cy="11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A34DC2A-E738-4ED3-A26C-9BDF287001A1}"/>
                </a:ext>
              </a:extLst>
            </p:cNvPr>
            <p:cNvSpPr/>
            <p:nvPr/>
          </p:nvSpPr>
          <p:spPr>
            <a:xfrm>
              <a:off x="4165168" y="405440"/>
              <a:ext cx="70897" cy="107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FD5002-A81E-49DB-BBAF-49C08F282E11}"/>
              </a:ext>
            </a:extLst>
          </p:cNvPr>
          <p:cNvSpPr/>
          <p:nvPr/>
        </p:nvSpPr>
        <p:spPr>
          <a:xfrm>
            <a:off x="578753" y="1436799"/>
            <a:ext cx="3852000" cy="3052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실행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21F611-10FC-4146-BBEE-034849953CDE}"/>
              </a:ext>
            </a:extLst>
          </p:cNvPr>
          <p:cNvSpPr/>
          <p:nvPr/>
        </p:nvSpPr>
        <p:spPr>
          <a:xfrm>
            <a:off x="570364" y="940378"/>
            <a:ext cx="3868778" cy="48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사용방법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49E302-9D6B-41D2-919A-51DA8A359D02}"/>
              </a:ext>
            </a:extLst>
          </p:cNvPr>
          <p:cNvSpPr/>
          <p:nvPr/>
        </p:nvSpPr>
        <p:spPr>
          <a:xfrm>
            <a:off x="572808" y="2736610"/>
            <a:ext cx="3868778" cy="48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재생목록 관리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6C9F40-BF3B-4A23-A443-A7AC161F7A81}"/>
              </a:ext>
            </a:extLst>
          </p:cNvPr>
          <p:cNvSpPr/>
          <p:nvPr/>
        </p:nvSpPr>
        <p:spPr>
          <a:xfrm>
            <a:off x="572808" y="3228038"/>
            <a:ext cx="3868778" cy="48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ysClr val="windowText" lastClr="000000"/>
                </a:solidFill>
              </a:rPr>
              <a:t>읽고싶은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책 관리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234C41-A374-4432-ACBA-62413FD11935}"/>
              </a:ext>
            </a:extLst>
          </p:cNvPr>
          <p:cNvSpPr/>
          <p:nvPr/>
        </p:nvSpPr>
        <p:spPr>
          <a:xfrm>
            <a:off x="570364" y="1747380"/>
            <a:ext cx="3868778" cy="48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폰 화면을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킬때마다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실행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97940D7-5191-40B4-8926-03F26C197145}"/>
              </a:ext>
            </a:extLst>
          </p:cNvPr>
          <p:cNvSpPr/>
          <p:nvPr/>
        </p:nvSpPr>
        <p:spPr>
          <a:xfrm>
            <a:off x="572808" y="2235375"/>
            <a:ext cx="3868778" cy="48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ysClr val="windowText" lastClr="000000"/>
                </a:solidFill>
              </a:rPr>
              <a:t>잠금화면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앞에 실행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EF53E3C-8C87-46C0-B19A-C8DFFEE22577}"/>
              </a:ext>
            </a:extLst>
          </p:cNvPr>
          <p:cNvSpPr/>
          <p:nvPr/>
        </p:nvSpPr>
        <p:spPr>
          <a:xfrm>
            <a:off x="570364" y="4537860"/>
            <a:ext cx="3868778" cy="48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배경색 설정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6EE7A1D-74EC-4C8A-9CD5-6C7A1D5B605D}"/>
              </a:ext>
            </a:extLst>
          </p:cNvPr>
          <p:cNvSpPr/>
          <p:nvPr/>
        </p:nvSpPr>
        <p:spPr>
          <a:xfrm>
            <a:off x="572808" y="5025855"/>
            <a:ext cx="3868778" cy="48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글자 크기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48850D0-F9FF-4844-9056-660914389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6942" y="6001796"/>
            <a:ext cx="473761" cy="468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FA61B0C-BB2A-4037-BF28-39AB7F404D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8F8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54" y="5882736"/>
            <a:ext cx="938630" cy="70533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5D94AB9-8D3A-4110-A0AC-E31C474AF6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427" y="6067582"/>
            <a:ext cx="364432" cy="360000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37F7744-8B85-4AB4-8BF1-78D92E2D36C4}"/>
              </a:ext>
            </a:extLst>
          </p:cNvPr>
          <p:cNvSpPr/>
          <p:nvPr/>
        </p:nvSpPr>
        <p:spPr>
          <a:xfrm>
            <a:off x="3784968" y="1903427"/>
            <a:ext cx="544995" cy="3225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07A2BC3-4E50-484D-9256-C2E683D9D2F9}"/>
              </a:ext>
            </a:extLst>
          </p:cNvPr>
          <p:cNvSpPr/>
          <p:nvPr/>
        </p:nvSpPr>
        <p:spPr>
          <a:xfrm>
            <a:off x="4016055" y="1908695"/>
            <a:ext cx="317276" cy="3172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302720F-382D-4009-8AFD-EB557DE0D857}"/>
              </a:ext>
            </a:extLst>
          </p:cNvPr>
          <p:cNvSpPr/>
          <p:nvPr/>
        </p:nvSpPr>
        <p:spPr>
          <a:xfrm>
            <a:off x="3784968" y="2408462"/>
            <a:ext cx="544995" cy="32254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234349B-8C94-4738-977E-E608153A6462}"/>
              </a:ext>
            </a:extLst>
          </p:cNvPr>
          <p:cNvSpPr/>
          <p:nvPr/>
        </p:nvSpPr>
        <p:spPr>
          <a:xfrm>
            <a:off x="3777006" y="2413730"/>
            <a:ext cx="317276" cy="3172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288FAC4-7B32-41B5-BC6E-30CF9A3BD2AE}"/>
              </a:ext>
            </a:extLst>
          </p:cNvPr>
          <p:cNvSpPr/>
          <p:nvPr/>
        </p:nvSpPr>
        <p:spPr>
          <a:xfrm>
            <a:off x="578752" y="3725389"/>
            <a:ext cx="3852001" cy="48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ysClr val="windowText" lastClr="000000"/>
                </a:solidFill>
              </a:rPr>
              <a:t>광고제거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9C50EAB-0238-44AE-8BA9-8752A7B5A5DA}"/>
              </a:ext>
            </a:extLst>
          </p:cNvPr>
          <p:cNvSpPr/>
          <p:nvPr/>
        </p:nvSpPr>
        <p:spPr>
          <a:xfrm>
            <a:off x="568353" y="4218394"/>
            <a:ext cx="3862399" cy="3052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디자인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2D0B65-09A6-4BD7-B28E-FA691034E9AF}"/>
              </a:ext>
            </a:extLst>
          </p:cNvPr>
          <p:cNvSpPr txBox="1"/>
          <p:nvPr/>
        </p:nvSpPr>
        <p:spPr>
          <a:xfrm>
            <a:off x="3500503" y="5142326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1    2    3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F03546-6E9E-454C-9BD1-119EC9970089}"/>
              </a:ext>
            </a:extLst>
          </p:cNvPr>
          <p:cNvSpPr txBox="1"/>
          <p:nvPr/>
        </p:nvSpPr>
        <p:spPr>
          <a:xfrm>
            <a:off x="5259875" y="1149649"/>
            <a:ext cx="374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사용방법 페이지</a:t>
            </a:r>
            <a:r>
              <a:rPr lang="en-US" altLang="ko-KR" dirty="0"/>
              <a:t>? </a:t>
            </a:r>
            <a:r>
              <a:rPr lang="ko-KR" altLang="en-US" dirty="0"/>
              <a:t>인스타</a:t>
            </a:r>
            <a:r>
              <a:rPr lang="en-US" altLang="ko-KR" dirty="0"/>
              <a:t>? </a:t>
            </a:r>
            <a:r>
              <a:rPr lang="ko-KR" altLang="en-US" dirty="0"/>
              <a:t>블로그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9EA463F-96AF-4E04-85E8-06A6D56F1EC0}"/>
              </a:ext>
            </a:extLst>
          </p:cNvPr>
          <p:cNvCxnSpPr>
            <a:cxnSpLocks/>
          </p:cNvCxnSpPr>
          <p:nvPr/>
        </p:nvCxnSpPr>
        <p:spPr>
          <a:xfrm>
            <a:off x="4236065" y="1300770"/>
            <a:ext cx="911415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E5D79C7-DE5D-4844-92F3-E1F0357A2ABE}"/>
              </a:ext>
            </a:extLst>
          </p:cNvPr>
          <p:cNvSpPr txBox="1"/>
          <p:nvPr/>
        </p:nvSpPr>
        <p:spPr>
          <a:xfrm>
            <a:off x="5259875" y="4638834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색상표 적용 가능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0FBC488-5D9D-4A15-916C-EF01C79F2565}"/>
              </a:ext>
            </a:extLst>
          </p:cNvPr>
          <p:cNvCxnSpPr>
            <a:cxnSpLocks/>
          </p:cNvCxnSpPr>
          <p:nvPr/>
        </p:nvCxnSpPr>
        <p:spPr>
          <a:xfrm>
            <a:off x="4236065" y="4828055"/>
            <a:ext cx="911415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84AE391-153B-41CB-861A-FBDB17AA20F9}"/>
              </a:ext>
            </a:extLst>
          </p:cNvPr>
          <p:cNvSpPr/>
          <p:nvPr/>
        </p:nvSpPr>
        <p:spPr>
          <a:xfrm>
            <a:off x="571499" y="5512165"/>
            <a:ext cx="3868778" cy="48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글자 정렬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953B6431-B6E1-46E2-91E2-70A3419FF6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003" b="16088"/>
          <a:stretch/>
        </p:blipFill>
        <p:spPr>
          <a:xfrm>
            <a:off x="3515675" y="5616630"/>
            <a:ext cx="868845" cy="31772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2931248-F0B7-43F9-87E5-0D6DBDBB0B45}"/>
              </a:ext>
            </a:extLst>
          </p:cNvPr>
          <p:cNvSpPr/>
          <p:nvPr/>
        </p:nvSpPr>
        <p:spPr>
          <a:xfrm>
            <a:off x="354480" y="1344327"/>
            <a:ext cx="4279037" cy="144233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9D7467-E6E7-4C68-ADEC-29A4B84A4372}"/>
              </a:ext>
            </a:extLst>
          </p:cNvPr>
          <p:cNvSpPr txBox="1"/>
          <p:nvPr/>
        </p:nvSpPr>
        <p:spPr>
          <a:xfrm>
            <a:off x="4613544" y="19969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보류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274159-C8FA-47A8-AF87-991AD0733131}"/>
              </a:ext>
            </a:extLst>
          </p:cNvPr>
          <p:cNvSpPr/>
          <p:nvPr/>
        </p:nvSpPr>
        <p:spPr>
          <a:xfrm>
            <a:off x="365233" y="3220806"/>
            <a:ext cx="4279037" cy="102227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624FD1-CAAA-438F-B853-3779ECEE716D}"/>
              </a:ext>
            </a:extLst>
          </p:cNvPr>
          <p:cNvSpPr txBox="1"/>
          <p:nvPr/>
        </p:nvSpPr>
        <p:spPr>
          <a:xfrm>
            <a:off x="4613543" y="35239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보류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4D014-350D-4D22-B275-A5168B43A3FB}"/>
              </a:ext>
            </a:extLst>
          </p:cNvPr>
          <p:cNvSpPr txBox="1"/>
          <p:nvPr/>
        </p:nvSpPr>
        <p:spPr>
          <a:xfrm>
            <a:off x="5259875" y="2834249"/>
            <a:ext cx="494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폴더별</a:t>
            </a:r>
            <a:r>
              <a:rPr lang="ko-KR" altLang="en-US" dirty="0"/>
              <a:t> 재생 </a:t>
            </a:r>
            <a:r>
              <a:rPr lang="en-US" altLang="ko-KR" dirty="0"/>
              <a:t>/ </a:t>
            </a:r>
            <a:r>
              <a:rPr lang="ko-KR" altLang="en-US" dirty="0"/>
              <a:t>전체 재생 </a:t>
            </a:r>
            <a:r>
              <a:rPr lang="en-US" altLang="ko-KR" dirty="0"/>
              <a:t>/ </a:t>
            </a:r>
            <a:r>
              <a:rPr lang="ko-KR" altLang="en-US" dirty="0"/>
              <a:t>내 재생목록 만들기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9C1A8D1-D927-4224-A086-63B38B508467}"/>
              </a:ext>
            </a:extLst>
          </p:cNvPr>
          <p:cNvCxnSpPr>
            <a:cxnSpLocks/>
          </p:cNvCxnSpPr>
          <p:nvPr/>
        </p:nvCxnSpPr>
        <p:spPr>
          <a:xfrm>
            <a:off x="4236065" y="3023470"/>
            <a:ext cx="911415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23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832F31-E77A-42CC-831C-57502A0E41E4}"/>
              </a:ext>
            </a:extLst>
          </p:cNvPr>
          <p:cNvSpPr/>
          <p:nvPr/>
        </p:nvSpPr>
        <p:spPr>
          <a:xfrm>
            <a:off x="561975" y="334269"/>
            <a:ext cx="3888000" cy="6188400"/>
          </a:xfrm>
          <a:prstGeom prst="roundRect">
            <a:avLst>
              <a:gd name="adj" fmla="val 564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CC6EA-1DBD-40E4-9989-41EC8C1DF9C9}"/>
              </a:ext>
            </a:extLst>
          </p:cNvPr>
          <p:cNvSpPr txBox="1"/>
          <p:nvPr/>
        </p:nvSpPr>
        <p:spPr>
          <a:xfrm>
            <a:off x="10254594" y="352024"/>
            <a:ext cx="17171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Playlist</a:t>
            </a:r>
            <a:r>
              <a:rPr lang="ko-KR" altLang="en-US" dirty="0"/>
              <a:t> </a:t>
            </a:r>
            <a:r>
              <a:rPr lang="en-US" altLang="ko-KR" dirty="0"/>
              <a:t>Setting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92B8F5-430D-4771-88C2-E0EC3B411B11}"/>
              </a:ext>
            </a:extLst>
          </p:cNvPr>
          <p:cNvSpPr/>
          <p:nvPr/>
        </p:nvSpPr>
        <p:spPr>
          <a:xfrm>
            <a:off x="570364" y="642155"/>
            <a:ext cx="3868778" cy="3052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재생목록 관리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0071B6-7ADC-4F72-9759-26AF07FDCEF4}"/>
              </a:ext>
            </a:extLst>
          </p:cNvPr>
          <p:cNvGrpSpPr/>
          <p:nvPr/>
        </p:nvGrpSpPr>
        <p:grpSpPr>
          <a:xfrm>
            <a:off x="701337" y="359056"/>
            <a:ext cx="3648722" cy="246221"/>
            <a:chOff x="701337" y="359056"/>
            <a:chExt cx="3648722" cy="24622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E670C9-535F-4443-BD5E-6221E17AA2D3}"/>
                </a:ext>
              </a:extLst>
            </p:cNvPr>
            <p:cNvSpPr txBox="1"/>
            <p:nvPr/>
          </p:nvSpPr>
          <p:spPr>
            <a:xfrm>
              <a:off x="701337" y="359056"/>
              <a:ext cx="36487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KT 2:06                                         HD LTE       85% 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9CC67A3C-8072-4468-8042-E8F835EB4194}"/>
                </a:ext>
              </a:extLst>
            </p:cNvPr>
            <p:cNvSpPr/>
            <p:nvPr/>
          </p:nvSpPr>
          <p:spPr>
            <a:xfrm>
              <a:off x="3595753" y="396042"/>
              <a:ext cx="150336" cy="140068"/>
            </a:xfrm>
            <a:custGeom>
              <a:avLst/>
              <a:gdLst>
                <a:gd name="connsiteX0" fmla="*/ 0 w 301841"/>
                <a:gd name="connsiteY0" fmla="*/ 221942 h 221942"/>
                <a:gd name="connsiteX1" fmla="*/ 0 w 301841"/>
                <a:gd name="connsiteY1" fmla="*/ 221942 h 221942"/>
                <a:gd name="connsiteX2" fmla="*/ 301841 w 301841"/>
                <a:gd name="connsiteY2" fmla="*/ 221942 h 221942"/>
                <a:gd name="connsiteX3" fmla="*/ 301841 w 301841"/>
                <a:gd name="connsiteY3" fmla="*/ 221942 h 221942"/>
                <a:gd name="connsiteX4" fmla="*/ 301841 w 301841"/>
                <a:gd name="connsiteY4" fmla="*/ 0 h 221942"/>
                <a:gd name="connsiteX5" fmla="*/ 239697 w 301841"/>
                <a:gd name="connsiteY5" fmla="*/ 44388 h 221942"/>
                <a:gd name="connsiteX6" fmla="*/ 221942 w 301841"/>
                <a:gd name="connsiteY6" fmla="*/ 62144 h 221942"/>
                <a:gd name="connsiteX7" fmla="*/ 195309 w 301841"/>
                <a:gd name="connsiteY7" fmla="*/ 71021 h 221942"/>
                <a:gd name="connsiteX8" fmla="*/ 142042 w 301841"/>
                <a:gd name="connsiteY8" fmla="*/ 97654 h 221942"/>
                <a:gd name="connsiteX9" fmla="*/ 79899 w 301841"/>
                <a:gd name="connsiteY9" fmla="*/ 124287 h 221942"/>
                <a:gd name="connsiteX10" fmla="*/ 62143 w 301841"/>
                <a:gd name="connsiteY10" fmla="*/ 142043 h 221942"/>
                <a:gd name="connsiteX11" fmla="*/ 0 w 301841"/>
                <a:gd name="connsiteY11" fmla="*/ 221942 h 22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841" h="221942">
                  <a:moveTo>
                    <a:pt x="0" y="221942"/>
                  </a:moveTo>
                  <a:lnTo>
                    <a:pt x="0" y="221942"/>
                  </a:lnTo>
                  <a:lnTo>
                    <a:pt x="301841" y="221942"/>
                  </a:lnTo>
                  <a:lnTo>
                    <a:pt x="301841" y="221942"/>
                  </a:lnTo>
                  <a:lnTo>
                    <a:pt x="301841" y="0"/>
                  </a:lnTo>
                  <a:cubicBezTo>
                    <a:pt x="281126" y="14796"/>
                    <a:pt x="259791" y="28759"/>
                    <a:pt x="239697" y="44388"/>
                  </a:cubicBezTo>
                  <a:cubicBezTo>
                    <a:pt x="233090" y="49527"/>
                    <a:pt x="229119" y="57838"/>
                    <a:pt x="221942" y="62144"/>
                  </a:cubicBezTo>
                  <a:cubicBezTo>
                    <a:pt x="213918" y="66959"/>
                    <a:pt x="204187" y="68062"/>
                    <a:pt x="195309" y="71021"/>
                  </a:cubicBezTo>
                  <a:cubicBezTo>
                    <a:pt x="118973" y="121912"/>
                    <a:pt x="215559" y="60896"/>
                    <a:pt x="142042" y="97654"/>
                  </a:cubicBezTo>
                  <a:cubicBezTo>
                    <a:pt x="80732" y="128309"/>
                    <a:pt x="153805" y="105812"/>
                    <a:pt x="79899" y="124287"/>
                  </a:cubicBezTo>
                  <a:cubicBezTo>
                    <a:pt x="73980" y="130206"/>
                    <a:pt x="68839" y="137021"/>
                    <a:pt x="62143" y="142043"/>
                  </a:cubicBezTo>
                  <a:cubicBezTo>
                    <a:pt x="6415" y="183839"/>
                    <a:pt x="8877" y="155570"/>
                    <a:pt x="0" y="2219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4705495-E7FF-443D-A2FF-A3AEC27CB7CE}"/>
                </a:ext>
              </a:extLst>
            </p:cNvPr>
            <p:cNvSpPr/>
            <p:nvPr/>
          </p:nvSpPr>
          <p:spPr>
            <a:xfrm>
              <a:off x="4136337" y="434083"/>
              <a:ext cx="125600" cy="11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A34DC2A-E738-4ED3-A26C-9BDF287001A1}"/>
                </a:ext>
              </a:extLst>
            </p:cNvPr>
            <p:cNvSpPr/>
            <p:nvPr/>
          </p:nvSpPr>
          <p:spPr>
            <a:xfrm>
              <a:off x="4165168" y="405440"/>
              <a:ext cx="70897" cy="107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048850D0-F9FF-4844-9056-660914389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6942" y="6001796"/>
            <a:ext cx="473761" cy="468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FA61B0C-BB2A-4037-BF28-39AB7F404D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8F8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54" y="5882736"/>
            <a:ext cx="938630" cy="70533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5D94AB9-8D3A-4110-A0AC-E31C474AF6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427" y="6067582"/>
            <a:ext cx="364432" cy="360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5E9438-2DD4-436A-AF77-E09464DF7976}"/>
              </a:ext>
            </a:extLst>
          </p:cNvPr>
          <p:cNvSpPr/>
          <p:nvPr/>
        </p:nvSpPr>
        <p:spPr>
          <a:xfrm>
            <a:off x="570191" y="1008559"/>
            <a:ext cx="3879783" cy="3896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830F84-B03B-4BA1-8957-E62BC282F7A9}"/>
              </a:ext>
            </a:extLst>
          </p:cNvPr>
          <p:cNvSpPr txBox="1"/>
          <p:nvPr/>
        </p:nvSpPr>
        <p:spPr>
          <a:xfrm>
            <a:off x="676645" y="1079347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내 재생 목록 </a:t>
            </a:r>
            <a:r>
              <a:rPr lang="en-US" altLang="ko-KR" sz="1000" dirty="0"/>
              <a:t>(6)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98F0DF-E75D-4B2B-9958-655E7A69D6A0}"/>
              </a:ext>
            </a:extLst>
          </p:cNvPr>
          <p:cNvSpPr/>
          <p:nvPr/>
        </p:nvSpPr>
        <p:spPr>
          <a:xfrm>
            <a:off x="570190" y="1400829"/>
            <a:ext cx="3879783" cy="3896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ADC73-2104-4CB3-B23C-43240FBB592C}"/>
              </a:ext>
            </a:extLst>
          </p:cNvPr>
          <p:cNvSpPr txBox="1"/>
          <p:nvPr/>
        </p:nvSpPr>
        <p:spPr>
          <a:xfrm>
            <a:off x="676645" y="1460347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전체 재생 </a:t>
            </a:r>
            <a:r>
              <a:rPr lang="en-US" altLang="ko-KR" sz="1000" dirty="0"/>
              <a:t>(6)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4CA651-1C99-4227-8D99-8EF4017F2A09}"/>
              </a:ext>
            </a:extLst>
          </p:cNvPr>
          <p:cNvSpPr/>
          <p:nvPr/>
        </p:nvSpPr>
        <p:spPr>
          <a:xfrm>
            <a:off x="570190" y="1791094"/>
            <a:ext cx="3879783" cy="3896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77C133-6D77-4201-A8C4-4DE9C1BA33A1}"/>
              </a:ext>
            </a:extLst>
          </p:cNvPr>
          <p:cNvSpPr txBox="1"/>
          <p:nvPr/>
        </p:nvSpPr>
        <p:spPr>
          <a:xfrm>
            <a:off x="676645" y="1841087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자기계발 재생 </a:t>
            </a:r>
            <a:r>
              <a:rPr lang="en-US" altLang="ko-KR" sz="1000" dirty="0"/>
              <a:t>(5)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95DB46-7B31-4475-90D5-9F9E6BA42AF3}"/>
              </a:ext>
            </a:extLst>
          </p:cNvPr>
          <p:cNvSpPr/>
          <p:nvPr/>
        </p:nvSpPr>
        <p:spPr>
          <a:xfrm>
            <a:off x="4124427" y="1487150"/>
            <a:ext cx="146388" cy="134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6351FCA-9643-4EDB-BC9D-0748B4A0FE49}"/>
              </a:ext>
            </a:extLst>
          </p:cNvPr>
          <p:cNvSpPr/>
          <p:nvPr/>
        </p:nvSpPr>
        <p:spPr>
          <a:xfrm>
            <a:off x="571499" y="2175460"/>
            <a:ext cx="3868778" cy="3820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2A7B470-F580-4C38-9457-5360D190A681}"/>
              </a:ext>
            </a:extLst>
          </p:cNvPr>
          <p:cNvSpPr/>
          <p:nvPr/>
        </p:nvSpPr>
        <p:spPr>
          <a:xfrm>
            <a:off x="4125943" y="1094623"/>
            <a:ext cx="146388" cy="134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B0F78F1-944E-4640-A7F6-B7FC2808E56E}"/>
              </a:ext>
            </a:extLst>
          </p:cNvPr>
          <p:cNvSpPr/>
          <p:nvPr/>
        </p:nvSpPr>
        <p:spPr>
          <a:xfrm>
            <a:off x="4125906" y="1879246"/>
            <a:ext cx="146388" cy="134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470A3F6-8748-4090-957D-9AD8E959214C}"/>
              </a:ext>
            </a:extLst>
          </p:cNvPr>
          <p:cNvSpPr txBox="1"/>
          <p:nvPr/>
        </p:nvSpPr>
        <p:spPr>
          <a:xfrm>
            <a:off x="5462952" y="1336235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체크되면 아래 모든 박스 체크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CB766E1-EAA8-4EEB-8036-63D85562BF91}"/>
              </a:ext>
            </a:extLst>
          </p:cNvPr>
          <p:cNvCxnSpPr>
            <a:cxnSpLocks/>
          </p:cNvCxnSpPr>
          <p:nvPr/>
        </p:nvCxnSpPr>
        <p:spPr>
          <a:xfrm>
            <a:off x="4439142" y="1525456"/>
            <a:ext cx="911415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197227A-10DB-4AC8-803E-D9B53CF20B44}"/>
              </a:ext>
            </a:extLst>
          </p:cNvPr>
          <p:cNvSpPr/>
          <p:nvPr/>
        </p:nvSpPr>
        <p:spPr>
          <a:xfrm>
            <a:off x="568237" y="2175460"/>
            <a:ext cx="3879783" cy="3896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C233F0-1295-4C21-B905-3E3E58AE5633}"/>
              </a:ext>
            </a:extLst>
          </p:cNvPr>
          <p:cNvSpPr txBox="1"/>
          <p:nvPr/>
        </p:nvSpPr>
        <p:spPr>
          <a:xfrm>
            <a:off x="665814" y="2225453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마케팅 재생 </a:t>
            </a:r>
            <a:r>
              <a:rPr lang="en-US" altLang="ko-KR" sz="1000" dirty="0"/>
              <a:t>(1)   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37E4CEB-A80A-46AA-9196-FA041BA7A15E}"/>
              </a:ext>
            </a:extLst>
          </p:cNvPr>
          <p:cNvSpPr/>
          <p:nvPr/>
        </p:nvSpPr>
        <p:spPr>
          <a:xfrm>
            <a:off x="4115075" y="2263612"/>
            <a:ext cx="146388" cy="134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5A642A5-F473-4F79-87A3-7CCC25DA0033}"/>
              </a:ext>
            </a:extLst>
          </p:cNvPr>
          <p:cNvSpPr txBox="1"/>
          <p:nvPr/>
        </p:nvSpPr>
        <p:spPr>
          <a:xfrm>
            <a:off x="4937828" y="578304"/>
            <a:ext cx="560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클릭시</a:t>
            </a:r>
            <a:r>
              <a:rPr lang="ko-KR" altLang="en-US" dirty="0"/>
              <a:t> 전체 목록 보여주고 체크박스 체크할 수 있게</a:t>
            </a:r>
          </a:p>
        </p:txBody>
      </p: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81CEEF94-C05F-43D3-BC52-BE793ADAC6B1}"/>
              </a:ext>
            </a:extLst>
          </p:cNvPr>
          <p:cNvSpPr/>
          <p:nvPr/>
        </p:nvSpPr>
        <p:spPr>
          <a:xfrm>
            <a:off x="1166446" y="762969"/>
            <a:ext cx="3727837" cy="295751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4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832F31-E77A-42CC-831C-57502A0E41E4}"/>
              </a:ext>
            </a:extLst>
          </p:cNvPr>
          <p:cNvSpPr/>
          <p:nvPr/>
        </p:nvSpPr>
        <p:spPr>
          <a:xfrm>
            <a:off x="561975" y="352024"/>
            <a:ext cx="3888000" cy="6188400"/>
          </a:xfrm>
          <a:prstGeom prst="roundRect">
            <a:avLst>
              <a:gd name="adj" fmla="val 5643"/>
            </a:avLst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F816C-FAB1-437E-A957-E6B78A4C0A89}"/>
              </a:ext>
            </a:extLst>
          </p:cNvPr>
          <p:cNvSpPr txBox="1"/>
          <p:nvPr/>
        </p:nvSpPr>
        <p:spPr>
          <a:xfrm>
            <a:off x="1901137" y="3261558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오늘의 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CC6EA-1DBD-40E4-9989-41EC8C1DF9C9}"/>
              </a:ext>
            </a:extLst>
          </p:cNvPr>
          <p:cNvSpPr txBox="1"/>
          <p:nvPr/>
        </p:nvSpPr>
        <p:spPr>
          <a:xfrm>
            <a:off x="10576108" y="351444"/>
            <a:ext cx="13726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Cover</a:t>
            </a:r>
            <a:r>
              <a:rPr lang="ko-KR" altLang="en-US" dirty="0"/>
              <a:t> </a:t>
            </a:r>
            <a:r>
              <a:rPr lang="en-US" altLang="ko-KR" dirty="0"/>
              <a:t>Page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7AA8A31-5F32-4C21-B669-2BAD97F95447}"/>
              </a:ext>
            </a:extLst>
          </p:cNvPr>
          <p:cNvGrpSpPr/>
          <p:nvPr/>
        </p:nvGrpSpPr>
        <p:grpSpPr>
          <a:xfrm>
            <a:off x="701337" y="359056"/>
            <a:ext cx="3648722" cy="246221"/>
            <a:chOff x="701337" y="359056"/>
            <a:chExt cx="3648722" cy="2462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04681E-ABA1-4C7C-A5AD-A83D64C51F4C}"/>
                </a:ext>
              </a:extLst>
            </p:cNvPr>
            <p:cNvSpPr txBox="1"/>
            <p:nvPr/>
          </p:nvSpPr>
          <p:spPr>
            <a:xfrm>
              <a:off x="701337" y="359056"/>
              <a:ext cx="36487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KT 2:06                                         HD LTE       85% 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E0344047-E981-482F-9D85-CC77C9DA13AC}"/>
                </a:ext>
              </a:extLst>
            </p:cNvPr>
            <p:cNvSpPr/>
            <p:nvPr/>
          </p:nvSpPr>
          <p:spPr>
            <a:xfrm>
              <a:off x="3595753" y="396042"/>
              <a:ext cx="150336" cy="140068"/>
            </a:xfrm>
            <a:custGeom>
              <a:avLst/>
              <a:gdLst>
                <a:gd name="connsiteX0" fmla="*/ 0 w 301841"/>
                <a:gd name="connsiteY0" fmla="*/ 221942 h 221942"/>
                <a:gd name="connsiteX1" fmla="*/ 0 w 301841"/>
                <a:gd name="connsiteY1" fmla="*/ 221942 h 221942"/>
                <a:gd name="connsiteX2" fmla="*/ 301841 w 301841"/>
                <a:gd name="connsiteY2" fmla="*/ 221942 h 221942"/>
                <a:gd name="connsiteX3" fmla="*/ 301841 w 301841"/>
                <a:gd name="connsiteY3" fmla="*/ 221942 h 221942"/>
                <a:gd name="connsiteX4" fmla="*/ 301841 w 301841"/>
                <a:gd name="connsiteY4" fmla="*/ 0 h 221942"/>
                <a:gd name="connsiteX5" fmla="*/ 239697 w 301841"/>
                <a:gd name="connsiteY5" fmla="*/ 44388 h 221942"/>
                <a:gd name="connsiteX6" fmla="*/ 221942 w 301841"/>
                <a:gd name="connsiteY6" fmla="*/ 62144 h 221942"/>
                <a:gd name="connsiteX7" fmla="*/ 195309 w 301841"/>
                <a:gd name="connsiteY7" fmla="*/ 71021 h 221942"/>
                <a:gd name="connsiteX8" fmla="*/ 142042 w 301841"/>
                <a:gd name="connsiteY8" fmla="*/ 97654 h 221942"/>
                <a:gd name="connsiteX9" fmla="*/ 79899 w 301841"/>
                <a:gd name="connsiteY9" fmla="*/ 124287 h 221942"/>
                <a:gd name="connsiteX10" fmla="*/ 62143 w 301841"/>
                <a:gd name="connsiteY10" fmla="*/ 142043 h 221942"/>
                <a:gd name="connsiteX11" fmla="*/ 0 w 301841"/>
                <a:gd name="connsiteY11" fmla="*/ 221942 h 22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841" h="221942">
                  <a:moveTo>
                    <a:pt x="0" y="221942"/>
                  </a:moveTo>
                  <a:lnTo>
                    <a:pt x="0" y="221942"/>
                  </a:lnTo>
                  <a:lnTo>
                    <a:pt x="301841" y="221942"/>
                  </a:lnTo>
                  <a:lnTo>
                    <a:pt x="301841" y="221942"/>
                  </a:lnTo>
                  <a:lnTo>
                    <a:pt x="301841" y="0"/>
                  </a:lnTo>
                  <a:cubicBezTo>
                    <a:pt x="281126" y="14796"/>
                    <a:pt x="259791" y="28759"/>
                    <a:pt x="239697" y="44388"/>
                  </a:cubicBezTo>
                  <a:cubicBezTo>
                    <a:pt x="233090" y="49527"/>
                    <a:pt x="229119" y="57838"/>
                    <a:pt x="221942" y="62144"/>
                  </a:cubicBezTo>
                  <a:cubicBezTo>
                    <a:pt x="213918" y="66959"/>
                    <a:pt x="204187" y="68062"/>
                    <a:pt x="195309" y="71021"/>
                  </a:cubicBezTo>
                  <a:cubicBezTo>
                    <a:pt x="118973" y="121912"/>
                    <a:pt x="215559" y="60896"/>
                    <a:pt x="142042" y="97654"/>
                  </a:cubicBezTo>
                  <a:cubicBezTo>
                    <a:pt x="80732" y="128309"/>
                    <a:pt x="153805" y="105812"/>
                    <a:pt x="79899" y="124287"/>
                  </a:cubicBezTo>
                  <a:cubicBezTo>
                    <a:pt x="73980" y="130206"/>
                    <a:pt x="68839" y="137021"/>
                    <a:pt x="62143" y="142043"/>
                  </a:cubicBezTo>
                  <a:cubicBezTo>
                    <a:pt x="6415" y="183839"/>
                    <a:pt x="8877" y="155570"/>
                    <a:pt x="0" y="2219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4BAB058-C19C-4035-B346-FECB3AF3DFD2}"/>
                </a:ext>
              </a:extLst>
            </p:cNvPr>
            <p:cNvSpPr/>
            <p:nvPr/>
          </p:nvSpPr>
          <p:spPr>
            <a:xfrm>
              <a:off x="4136337" y="434083"/>
              <a:ext cx="125600" cy="11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EB462B-5313-49D4-AE67-CA811AA6BC52}"/>
                </a:ext>
              </a:extLst>
            </p:cNvPr>
            <p:cNvSpPr/>
            <p:nvPr/>
          </p:nvSpPr>
          <p:spPr>
            <a:xfrm>
              <a:off x="4165168" y="405440"/>
              <a:ext cx="70897" cy="107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5E60819-3D56-4E1D-90CB-F391C35F6616}"/>
              </a:ext>
            </a:extLst>
          </p:cNvPr>
          <p:cNvCxnSpPr/>
          <p:nvPr/>
        </p:nvCxnSpPr>
        <p:spPr>
          <a:xfrm>
            <a:off x="4369295" y="3408449"/>
            <a:ext cx="2290438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9A0FB3-8A37-4017-8AEA-7EE25061AB9D}"/>
              </a:ext>
            </a:extLst>
          </p:cNvPr>
          <p:cNvSpPr txBox="1"/>
          <p:nvPr/>
        </p:nvSpPr>
        <p:spPr>
          <a:xfrm>
            <a:off x="6782540" y="32356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A7835-DAEC-49BD-B73A-DB9FAED907ED}"/>
              </a:ext>
            </a:extLst>
          </p:cNvPr>
          <p:cNvSpPr txBox="1"/>
          <p:nvPr/>
        </p:nvSpPr>
        <p:spPr>
          <a:xfrm>
            <a:off x="1434517" y="3590127"/>
            <a:ext cx="2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TODAY’s BOOK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8E4F23-2353-4611-A672-25EB0FB06E41}"/>
              </a:ext>
            </a:extLst>
          </p:cNvPr>
          <p:cNvSpPr txBox="1"/>
          <p:nvPr/>
        </p:nvSpPr>
        <p:spPr>
          <a:xfrm>
            <a:off x="6792117" y="2880493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ko-KR" altLang="en-US" b="1" dirty="0">
                <a:solidFill>
                  <a:srgbClr val="0070C0"/>
                </a:solidFill>
              </a:rPr>
              <a:t>초 보이고 화면 넘어가기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57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832F31-E77A-42CC-831C-57502A0E41E4}"/>
              </a:ext>
            </a:extLst>
          </p:cNvPr>
          <p:cNvSpPr/>
          <p:nvPr/>
        </p:nvSpPr>
        <p:spPr>
          <a:xfrm>
            <a:off x="561975" y="352024"/>
            <a:ext cx="3888000" cy="6188400"/>
          </a:xfrm>
          <a:prstGeom prst="roundRect">
            <a:avLst>
              <a:gd name="adj" fmla="val 5643"/>
            </a:avLst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F816C-FAB1-437E-A957-E6B78A4C0A89}"/>
              </a:ext>
            </a:extLst>
          </p:cNvPr>
          <p:cNvSpPr txBox="1"/>
          <p:nvPr/>
        </p:nvSpPr>
        <p:spPr>
          <a:xfrm>
            <a:off x="701337" y="3158962"/>
            <a:ext cx="364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여기에 글귀가 표기될 </a:t>
            </a:r>
            <a:r>
              <a:rPr lang="ko-KR" altLang="en-US" dirty="0" err="1">
                <a:solidFill>
                  <a:schemeClr val="bg1"/>
                </a:solidFill>
              </a:rPr>
              <a:t>꺼에요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E154BA-7A67-4E71-BE48-C7B9CABC88D3}"/>
              </a:ext>
            </a:extLst>
          </p:cNvPr>
          <p:cNvSpPr txBox="1"/>
          <p:nvPr/>
        </p:nvSpPr>
        <p:spPr>
          <a:xfrm>
            <a:off x="6792117" y="3261558"/>
            <a:ext cx="2648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책 내용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책에서 밑줄 친 부분만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CC6EA-1DBD-40E4-9989-41EC8C1DF9C9}"/>
              </a:ext>
            </a:extLst>
          </p:cNvPr>
          <p:cNvSpPr txBox="1"/>
          <p:nvPr/>
        </p:nvSpPr>
        <p:spPr>
          <a:xfrm>
            <a:off x="10651609" y="352024"/>
            <a:ext cx="12939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Main Page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ED072-5452-4BBE-A1EE-AD3A115CF0E6}"/>
              </a:ext>
            </a:extLst>
          </p:cNvPr>
          <p:cNvSpPr txBox="1"/>
          <p:nvPr/>
        </p:nvSpPr>
        <p:spPr>
          <a:xfrm>
            <a:off x="701337" y="622704"/>
            <a:ext cx="3648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부의 추월차선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419AA-FE0A-4998-9F6D-AF10EA4EB722}"/>
              </a:ext>
            </a:extLst>
          </p:cNvPr>
          <p:cNvSpPr txBox="1"/>
          <p:nvPr/>
        </p:nvSpPr>
        <p:spPr>
          <a:xfrm>
            <a:off x="701337" y="867744"/>
            <a:ext cx="3648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p.117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0777FB2-1540-4E2B-9ABC-3DA0DECF822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50059" y="3343628"/>
            <a:ext cx="2342142" cy="85372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DCA89E4-F5D3-4656-BE7F-75354E44CBF4}"/>
              </a:ext>
            </a:extLst>
          </p:cNvPr>
          <p:cNvCxnSpPr/>
          <p:nvPr/>
        </p:nvCxnSpPr>
        <p:spPr>
          <a:xfrm>
            <a:off x="4369295" y="757528"/>
            <a:ext cx="2290438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7AA1AA-1C9F-4B5B-AF3C-ED43DD9A285B}"/>
              </a:ext>
            </a:extLst>
          </p:cNvPr>
          <p:cNvSpPr txBox="1"/>
          <p:nvPr/>
        </p:nvSpPr>
        <p:spPr>
          <a:xfrm>
            <a:off x="6782540" y="533924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책 제목</a:t>
            </a:r>
            <a:endParaRPr lang="en-US" altLang="ko-KR" dirty="0"/>
          </a:p>
          <a:p>
            <a:r>
              <a:rPr lang="ko-KR" altLang="en-US" dirty="0"/>
              <a:t>책 페이지</a:t>
            </a:r>
          </a:p>
        </p:txBody>
      </p:sp>
      <p:pic>
        <p:nvPicPr>
          <p:cNvPr id="1034" name="그림 1033">
            <a:extLst>
              <a:ext uri="{FF2B5EF4-FFF2-40B4-BE49-F238E27FC236}">
                <a16:creationId xmlns:a16="http://schemas.microsoft.com/office/drawing/2014/main" id="{A9F7C321-A581-4C94-84DE-70307CF1F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86" y="6064344"/>
            <a:ext cx="331672" cy="331672"/>
          </a:xfrm>
          <a:prstGeom prst="rect">
            <a:avLst/>
          </a:prstGeom>
        </p:spPr>
      </p:pic>
      <p:grpSp>
        <p:nvGrpSpPr>
          <p:cNvPr id="1041" name="그룹 1040">
            <a:extLst>
              <a:ext uri="{FF2B5EF4-FFF2-40B4-BE49-F238E27FC236}">
                <a16:creationId xmlns:a16="http://schemas.microsoft.com/office/drawing/2014/main" id="{AD7ACB85-4082-4FC0-8686-1CF9138998D5}"/>
              </a:ext>
            </a:extLst>
          </p:cNvPr>
          <p:cNvGrpSpPr/>
          <p:nvPr/>
        </p:nvGrpSpPr>
        <p:grpSpPr>
          <a:xfrm>
            <a:off x="3869454" y="6132352"/>
            <a:ext cx="245105" cy="198815"/>
            <a:chOff x="3927338" y="6132352"/>
            <a:chExt cx="187221" cy="198815"/>
          </a:xfrm>
        </p:grpSpPr>
        <p:cxnSp>
          <p:nvCxnSpPr>
            <p:cNvPr id="1037" name="직선 연결선 1036">
              <a:extLst>
                <a:ext uri="{FF2B5EF4-FFF2-40B4-BE49-F238E27FC236}">
                  <a16:creationId xmlns:a16="http://schemas.microsoft.com/office/drawing/2014/main" id="{F9B9BE79-2865-4A62-852B-4BA1C07CD27E}"/>
                </a:ext>
              </a:extLst>
            </p:cNvPr>
            <p:cNvCxnSpPr>
              <a:cxnSpLocks/>
            </p:cNvCxnSpPr>
            <p:nvPr/>
          </p:nvCxnSpPr>
          <p:spPr>
            <a:xfrm>
              <a:off x="3927338" y="6195195"/>
              <a:ext cx="187221" cy="0"/>
            </a:xfrm>
            <a:prstGeom prst="line">
              <a:avLst/>
            </a:prstGeom>
            <a:ln w="1905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70DCDA05-973B-43E6-B277-B805E3D4D1CB}"/>
                </a:ext>
              </a:extLst>
            </p:cNvPr>
            <p:cNvCxnSpPr>
              <a:cxnSpLocks/>
            </p:cNvCxnSpPr>
            <p:nvPr/>
          </p:nvCxnSpPr>
          <p:spPr>
            <a:xfrm>
              <a:off x="3927338" y="6265127"/>
              <a:ext cx="187221" cy="0"/>
            </a:xfrm>
            <a:prstGeom prst="line">
              <a:avLst/>
            </a:prstGeom>
            <a:ln w="1905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4D700BE-9C20-4B1F-9331-A732B2F1B5EA}"/>
                </a:ext>
              </a:extLst>
            </p:cNvPr>
            <p:cNvCxnSpPr>
              <a:cxnSpLocks/>
            </p:cNvCxnSpPr>
            <p:nvPr/>
          </p:nvCxnSpPr>
          <p:spPr>
            <a:xfrm>
              <a:off x="3927338" y="6132352"/>
              <a:ext cx="187221" cy="0"/>
            </a:xfrm>
            <a:prstGeom prst="line">
              <a:avLst/>
            </a:prstGeom>
            <a:ln w="1905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6B5FA84-CCBF-4C1D-BB56-A3EA257ACDF8}"/>
                </a:ext>
              </a:extLst>
            </p:cNvPr>
            <p:cNvCxnSpPr>
              <a:cxnSpLocks/>
            </p:cNvCxnSpPr>
            <p:nvPr/>
          </p:nvCxnSpPr>
          <p:spPr>
            <a:xfrm>
              <a:off x="3927338" y="6331167"/>
              <a:ext cx="187221" cy="0"/>
            </a:xfrm>
            <a:prstGeom prst="line">
              <a:avLst/>
            </a:prstGeom>
            <a:ln w="1905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2" name="자유형: 도형 1041">
            <a:extLst>
              <a:ext uri="{FF2B5EF4-FFF2-40B4-BE49-F238E27FC236}">
                <a16:creationId xmlns:a16="http://schemas.microsoft.com/office/drawing/2014/main" id="{70AEC851-6A38-4F8D-95BE-A9C75999BEE0}"/>
              </a:ext>
            </a:extLst>
          </p:cNvPr>
          <p:cNvSpPr/>
          <p:nvPr/>
        </p:nvSpPr>
        <p:spPr>
          <a:xfrm>
            <a:off x="1145894" y="5034987"/>
            <a:ext cx="5497974" cy="917041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4" name="자유형: 도형 1043">
            <a:extLst>
              <a:ext uri="{FF2B5EF4-FFF2-40B4-BE49-F238E27FC236}">
                <a16:creationId xmlns:a16="http://schemas.microsoft.com/office/drawing/2014/main" id="{A94883B0-B2C9-46E7-B851-AB3B99D3B3CF}"/>
              </a:ext>
            </a:extLst>
          </p:cNvPr>
          <p:cNvSpPr/>
          <p:nvPr/>
        </p:nvSpPr>
        <p:spPr>
          <a:xfrm>
            <a:off x="3990844" y="5729470"/>
            <a:ext cx="2668889" cy="225214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D906AF4E-BE01-4056-B08B-C70D364EC58E}"/>
              </a:ext>
            </a:extLst>
          </p:cNvPr>
          <p:cNvSpPr txBox="1"/>
          <p:nvPr/>
        </p:nvSpPr>
        <p:spPr>
          <a:xfrm>
            <a:off x="6792117" y="48604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내용복사</a:t>
            </a:r>
            <a:endParaRPr lang="ko-KR" altLang="en-US" dirty="0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96BA315D-0588-4FA5-A079-878EAE7A18C3}"/>
              </a:ext>
            </a:extLst>
          </p:cNvPr>
          <p:cNvSpPr txBox="1"/>
          <p:nvPr/>
        </p:nvSpPr>
        <p:spPr>
          <a:xfrm>
            <a:off x="6784656" y="55479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메뉴</a:t>
            </a:r>
            <a:endParaRPr lang="ko-KR" altLang="en-US" dirty="0"/>
          </a:p>
        </p:txBody>
      </p: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FBA21124-537D-4F4D-956F-75C88BC35700}"/>
              </a:ext>
            </a:extLst>
          </p:cNvPr>
          <p:cNvSpPr/>
          <p:nvPr/>
        </p:nvSpPr>
        <p:spPr>
          <a:xfrm>
            <a:off x="9785055" y="4372753"/>
            <a:ext cx="914400" cy="5599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복사됨</a:t>
            </a:r>
          </a:p>
        </p:txBody>
      </p:sp>
      <p:cxnSp>
        <p:nvCxnSpPr>
          <p:cNvPr id="1050" name="직선 화살표 연결선 1049">
            <a:extLst>
              <a:ext uri="{FF2B5EF4-FFF2-40B4-BE49-F238E27FC236}">
                <a16:creationId xmlns:a16="http://schemas.microsoft.com/office/drawing/2014/main" id="{D0B011F6-DD2D-4BD5-AFBC-91DB9E5D02B3}"/>
              </a:ext>
            </a:extLst>
          </p:cNvPr>
          <p:cNvCxnSpPr>
            <a:cxnSpLocks/>
            <a:stCxn id="1045" idx="3"/>
            <a:endCxn id="1048" idx="1"/>
          </p:cNvCxnSpPr>
          <p:nvPr/>
        </p:nvCxnSpPr>
        <p:spPr>
          <a:xfrm flipV="1">
            <a:off x="7900113" y="4652723"/>
            <a:ext cx="1884942" cy="39240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TextBox 1050">
            <a:extLst>
              <a:ext uri="{FF2B5EF4-FFF2-40B4-BE49-F238E27FC236}">
                <a16:creationId xmlns:a16="http://schemas.microsoft.com/office/drawing/2014/main" id="{58185A79-7B71-4F84-9703-4AB377721CE1}"/>
              </a:ext>
            </a:extLst>
          </p:cNvPr>
          <p:cNvSpPr txBox="1"/>
          <p:nvPr/>
        </p:nvSpPr>
        <p:spPr>
          <a:xfrm rot="20881692">
            <a:off x="7900420" y="453185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70C0"/>
                </a:solidFill>
              </a:rPr>
              <a:t>복사가 되면 </a:t>
            </a:r>
            <a:r>
              <a:rPr lang="ko-KR" altLang="en-US" sz="1400" b="1" dirty="0" err="1">
                <a:solidFill>
                  <a:srgbClr val="0070C0"/>
                </a:solidFill>
              </a:rPr>
              <a:t>알림창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76F13BD-4EE5-4D54-8A78-F3854AC686B9}"/>
              </a:ext>
            </a:extLst>
          </p:cNvPr>
          <p:cNvCxnSpPr>
            <a:cxnSpLocks/>
          </p:cNvCxnSpPr>
          <p:nvPr/>
        </p:nvCxnSpPr>
        <p:spPr>
          <a:xfrm flipV="1">
            <a:off x="7531593" y="5729470"/>
            <a:ext cx="852668" cy="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AD90280-C025-44F2-8E0E-4B0239A81307}"/>
              </a:ext>
            </a:extLst>
          </p:cNvPr>
          <p:cNvSpPr txBox="1"/>
          <p:nvPr/>
        </p:nvSpPr>
        <p:spPr>
          <a:xfrm>
            <a:off x="8510302" y="5576242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70C0"/>
                </a:solidFill>
              </a:rPr>
              <a:t>메뉴창으로 이동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31F88F96-7B3C-4E21-83DC-FB2058CEBC89}"/>
              </a:ext>
            </a:extLst>
          </p:cNvPr>
          <p:cNvSpPr txBox="1"/>
          <p:nvPr/>
        </p:nvSpPr>
        <p:spPr>
          <a:xfrm>
            <a:off x="6792117" y="2601093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24</a:t>
            </a:r>
            <a:r>
              <a:rPr lang="ko-KR" altLang="en-US" b="1" dirty="0">
                <a:solidFill>
                  <a:srgbClr val="0070C0"/>
                </a:solidFill>
              </a:rPr>
              <a:t>시간 간격으로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ko-KR" altLang="en-US" b="1" dirty="0">
                <a:solidFill>
                  <a:srgbClr val="0070C0"/>
                </a:solidFill>
              </a:rPr>
              <a:t>문장이 바뀜</a:t>
            </a:r>
            <a:r>
              <a:rPr lang="en-US" altLang="ko-KR" b="1" dirty="0">
                <a:solidFill>
                  <a:srgbClr val="0070C0"/>
                </a:solidFill>
              </a:rPr>
              <a:t>. </a:t>
            </a:r>
            <a:r>
              <a:rPr lang="ko-KR" altLang="en-US" b="1" dirty="0">
                <a:solidFill>
                  <a:srgbClr val="0070C0"/>
                </a:solidFill>
              </a:rPr>
              <a:t>내용이 없으면 왼쪽 글씨가 표시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8E1622-B36F-4DFB-B497-D3E52FD24B16}"/>
              </a:ext>
            </a:extLst>
          </p:cNvPr>
          <p:cNvGrpSpPr/>
          <p:nvPr/>
        </p:nvGrpSpPr>
        <p:grpSpPr>
          <a:xfrm>
            <a:off x="701337" y="359056"/>
            <a:ext cx="3648722" cy="246221"/>
            <a:chOff x="701337" y="359056"/>
            <a:chExt cx="3648722" cy="24622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D721924-9488-46BB-8437-B7D111435FAA}"/>
                </a:ext>
              </a:extLst>
            </p:cNvPr>
            <p:cNvSpPr txBox="1"/>
            <p:nvPr/>
          </p:nvSpPr>
          <p:spPr>
            <a:xfrm>
              <a:off x="701337" y="359056"/>
              <a:ext cx="36487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KT 2:06                                         HD LTE       85% 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64CA43C-815C-4BB1-BF43-64ACC627C9BB}"/>
                </a:ext>
              </a:extLst>
            </p:cNvPr>
            <p:cNvSpPr/>
            <p:nvPr/>
          </p:nvSpPr>
          <p:spPr>
            <a:xfrm>
              <a:off x="3595753" y="396042"/>
              <a:ext cx="150336" cy="140068"/>
            </a:xfrm>
            <a:custGeom>
              <a:avLst/>
              <a:gdLst>
                <a:gd name="connsiteX0" fmla="*/ 0 w 301841"/>
                <a:gd name="connsiteY0" fmla="*/ 221942 h 221942"/>
                <a:gd name="connsiteX1" fmla="*/ 0 w 301841"/>
                <a:gd name="connsiteY1" fmla="*/ 221942 h 221942"/>
                <a:gd name="connsiteX2" fmla="*/ 301841 w 301841"/>
                <a:gd name="connsiteY2" fmla="*/ 221942 h 221942"/>
                <a:gd name="connsiteX3" fmla="*/ 301841 w 301841"/>
                <a:gd name="connsiteY3" fmla="*/ 221942 h 221942"/>
                <a:gd name="connsiteX4" fmla="*/ 301841 w 301841"/>
                <a:gd name="connsiteY4" fmla="*/ 0 h 221942"/>
                <a:gd name="connsiteX5" fmla="*/ 239697 w 301841"/>
                <a:gd name="connsiteY5" fmla="*/ 44388 h 221942"/>
                <a:gd name="connsiteX6" fmla="*/ 221942 w 301841"/>
                <a:gd name="connsiteY6" fmla="*/ 62144 h 221942"/>
                <a:gd name="connsiteX7" fmla="*/ 195309 w 301841"/>
                <a:gd name="connsiteY7" fmla="*/ 71021 h 221942"/>
                <a:gd name="connsiteX8" fmla="*/ 142042 w 301841"/>
                <a:gd name="connsiteY8" fmla="*/ 97654 h 221942"/>
                <a:gd name="connsiteX9" fmla="*/ 79899 w 301841"/>
                <a:gd name="connsiteY9" fmla="*/ 124287 h 221942"/>
                <a:gd name="connsiteX10" fmla="*/ 62143 w 301841"/>
                <a:gd name="connsiteY10" fmla="*/ 142043 h 221942"/>
                <a:gd name="connsiteX11" fmla="*/ 0 w 301841"/>
                <a:gd name="connsiteY11" fmla="*/ 221942 h 22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841" h="221942">
                  <a:moveTo>
                    <a:pt x="0" y="221942"/>
                  </a:moveTo>
                  <a:lnTo>
                    <a:pt x="0" y="221942"/>
                  </a:lnTo>
                  <a:lnTo>
                    <a:pt x="301841" y="221942"/>
                  </a:lnTo>
                  <a:lnTo>
                    <a:pt x="301841" y="221942"/>
                  </a:lnTo>
                  <a:lnTo>
                    <a:pt x="301841" y="0"/>
                  </a:lnTo>
                  <a:cubicBezTo>
                    <a:pt x="281126" y="14796"/>
                    <a:pt x="259791" y="28759"/>
                    <a:pt x="239697" y="44388"/>
                  </a:cubicBezTo>
                  <a:cubicBezTo>
                    <a:pt x="233090" y="49527"/>
                    <a:pt x="229119" y="57838"/>
                    <a:pt x="221942" y="62144"/>
                  </a:cubicBezTo>
                  <a:cubicBezTo>
                    <a:pt x="213918" y="66959"/>
                    <a:pt x="204187" y="68062"/>
                    <a:pt x="195309" y="71021"/>
                  </a:cubicBezTo>
                  <a:cubicBezTo>
                    <a:pt x="118973" y="121912"/>
                    <a:pt x="215559" y="60896"/>
                    <a:pt x="142042" y="97654"/>
                  </a:cubicBezTo>
                  <a:cubicBezTo>
                    <a:pt x="80732" y="128309"/>
                    <a:pt x="153805" y="105812"/>
                    <a:pt x="79899" y="124287"/>
                  </a:cubicBezTo>
                  <a:cubicBezTo>
                    <a:pt x="73980" y="130206"/>
                    <a:pt x="68839" y="137021"/>
                    <a:pt x="62143" y="142043"/>
                  </a:cubicBezTo>
                  <a:cubicBezTo>
                    <a:pt x="6415" y="183839"/>
                    <a:pt x="8877" y="155570"/>
                    <a:pt x="0" y="2219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B9868C6-445A-489E-82BD-58690BF27946}"/>
                </a:ext>
              </a:extLst>
            </p:cNvPr>
            <p:cNvSpPr/>
            <p:nvPr/>
          </p:nvSpPr>
          <p:spPr>
            <a:xfrm>
              <a:off x="4136337" y="434083"/>
              <a:ext cx="125600" cy="11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A6F1F9D-1ED8-4F02-85E4-C6E9B59A9918}"/>
                </a:ext>
              </a:extLst>
            </p:cNvPr>
            <p:cNvSpPr/>
            <p:nvPr/>
          </p:nvSpPr>
          <p:spPr>
            <a:xfrm>
              <a:off x="4165168" y="405440"/>
              <a:ext cx="70897" cy="107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031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832F31-E77A-42CC-831C-57502A0E41E4}"/>
              </a:ext>
            </a:extLst>
          </p:cNvPr>
          <p:cNvSpPr/>
          <p:nvPr/>
        </p:nvSpPr>
        <p:spPr>
          <a:xfrm>
            <a:off x="561975" y="334269"/>
            <a:ext cx="3888000" cy="6188400"/>
          </a:xfrm>
          <a:prstGeom prst="roundRect">
            <a:avLst>
              <a:gd name="adj" fmla="val 564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CC6EA-1DBD-40E4-9989-41EC8C1DF9C9}"/>
              </a:ext>
            </a:extLst>
          </p:cNvPr>
          <p:cNvSpPr txBox="1"/>
          <p:nvPr/>
        </p:nvSpPr>
        <p:spPr>
          <a:xfrm>
            <a:off x="10594700" y="352024"/>
            <a:ext cx="1374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Menu Page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260F66-442F-4D5A-8263-33D588590788}"/>
              </a:ext>
            </a:extLst>
          </p:cNvPr>
          <p:cNvSpPr txBox="1"/>
          <p:nvPr/>
        </p:nvSpPr>
        <p:spPr>
          <a:xfrm>
            <a:off x="6792117" y="60507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92B8F5-430D-4771-88C2-E0EC3B411B11}"/>
              </a:ext>
            </a:extLst>
          </p:cNvPr>
          <p:cNvSpPr/>
          <p:nvPr/>
        </p:nvSpPr>
        <p:spPr>
          <a:xfrm>
            <a:off x="570364" y="642155"/>
            <a:ext cx="3868778" cy="3664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ysClr val="windowText" lastClr="000000"/>
                </a:solidFill>
              </a:rPr>
              <a:t>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0071B6-7ADC-4F72-9759-26AF07FDCEF4}"/>
              </a:ext>
            </a:extLst>
          </p:cNvPr>
          <p:cNvGrpSpPr/>
          <p:nvPr/>
        </p:nvGrpSpPr>
        <p:grpSpPr>
          <a:xfrm>
            <a:off x="701337" y="359056"/>
            <a:ext cx="3648722" cy="246221"/>
            <a:chOff x="701337" y="359056"/>
            <a:chExt cx="3648722" cy="24622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E670C9-535F-4443-BD5E-6221E17AA2D3}"/>
                </a:ext>
              </a:extLst>
            </p:cNvPr>
            <p:cNvSpPr txBox="1"/>
            <p:nvPr/>
          </p:nvSpPr>
          <p:spPr>
            <a:xfrm>
              <a:off x="701337" y="359056"/>
              <a:ext cx="36487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KT 2:06                                         HD LTE       85% 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9CC67A3C-8072-4468-8042-E8F835EB4194}"/>
                </a:ext>
              </a:extLst>
            </p:cNvPr>
            <p:cNvSpPr/>
            <p:nvPr/>
          </p:nvSpPr>
          <p:spPr>
            <a:xfrm>
              <a:off x="3595753" y="396042"/>
              <a:ext cx="150336" cy="140068"/>
            </a:xfrm>
            <a:custGeom>
              <a:avLst/>
              <a:gdLst>
                <a:gd name="connsiteX0" fmla="*/ 0 w 301841"/>
                <a:gd name="connsiteY0" fmla="*/ 221942 h 221942"/>
                <a:gd name="connsiteX1" fmla="*/ 0 w 301841"/>
                <a:gd name="connsiteY1" fmla="*/ 221942 h 221942"/>
                <a:gd name="connsiteX2" fmla="*/ 301841 w 301841"/>
                <a:gd name="connsiteY2" fmla="*/ 221942 h 221942"/>
                <a:gd name="connsiteX3" fmla="*/ 301841 w 301841"/>
                <a:gd name="connsiteY3" fmla="*/ 221942 h 221942"/>
                <a:gd name="connsiteX4" fmla="*/ 301841 w 301841"/>
                <a:gd name="connsiteY4" fmla="*/ 0 h 221942"/>
                <a:gd name="connsiteX5" fmla="*/ 239697 w 301841"/>
                <a:gd name="connsiteY5" fmla="*/ 44388 h 221942"/>
                <a:gd name="connsiteX6" fmla="*/ 221942 w 301841"/>
                <a:gd name="connsiteY6" fmla="*/ 62144 h 221942"/>
                <a:gd name="connsiteX7" fmla="*/ 195309 w 301841"/>
                <a:gd name="connsiteY7" fmla="*/ 71021 h 221942"/>
                <a:gd name="connsiteX8" fmla="*/ 142042 w 301841"/>
                <a:gd name="connsiteY8" fmla="*/ 97654 h 221942"/>
                <a:gd name="connsiteX9" fmla="*/ 79899 w 301841"/>
                <a:gd name="connsiteY9" fmla="*/ 124287 h 221942"/>
                <a:gd name="connsiteX10" fmla="*/ 62143 w 301841"/>
                <a:gd name="connsiteY10" fmla="*/ 142043 h 221942"/>
                <a:gd name="connsiteX11" fmla="*/ 0 w 301841"/>
                <a:gd name="connsiteY11" fmla="*/ 221942 h 22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841" h="221942">
                  <a:moveTo>
                    <a:pt x="0" y="221942"/>
                  </a:moveTo>
                  <a:lnTo>
                    <a:pt x="0" y="221942"/>
                  </a:lnTo>
                  <a:lnTo>
                    <a:pt x="301841" y="221942"/>
                  </a:lnTo>
                  <a:lnTo>
                    <a:pt x="301841" y="221942"/>
                  </a:lnTo>
                  <a:lnTo>
                    <a:pt x="301841" y="0"/>
                  </a:lnTo>
                  <a:cubicBezTo>
                    <a:pt x="281126" y="14796"/>
                    <a:pt x="259791" y="28759"/>
                    <a:pt x="239697" y="44388"/>
                  </a:cubicBezTo>
                  <a:cubicBezTo>
                    <a:pt x="233090" y="49527"/>
                    <a:pt x="229119" y="57838"/>
                    <a:pt x="221942" y="62144"/>
                  </a:cubicBezTo>
                  <a:cubicBezTo>
                    <a:pt x="213918" y="66959"/>
                    <a:pt x="204187" y="68062"/>
                    <a:pt x="195309" y="71021"/>
                  </a:cubicBezTo>
                  <a:cubicBezTo>
                    <a:pt x="118973" y="121912"/>
                    <a:pt x="215559" y="60896"/>
                    <a:pt x="142042" y="97654"/>
                  </a:cubicBezTo>
                  <a:cubicBezTo>
                    <a:pt x="80732" y="128309"/>
                    <a:pt x="153805" y="105812"/>
                    <a:pt x="79899" y="124287"/>
                  </a:cubicBezTo>
                  <a:cubicBezTo>
                    <a:pt x="73980" y="130206"/>
                    <a:pt x="68839" y="137021"/>
                    <a:pt x="62143" y="142043"/>
                  </a:cubicBezTo>
                  <a:cubicBezTo>
                    <a:pt x="6415" y="183839"/>
                    <a:pt x="8877" y="155570"/>
                    <a:pt x="0" y="2219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4705495-E7FF-443D-A2FF-A3AEC27CB7CE}"/>
                </a:ext>
              </a:extLst>
            </p:cNvPr>
            <p:cNvSpPr/>
            <p:nvPr/>
          </p:nvSpPr>
          <p:spPr>
            <a:xfrm>
              <a:off x="4136337" y="434083"/>
              <a:ext cx="125600" cy="11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A34DC2A-E738-4ED3-A26C-9BDF287001A1}"/>
                </a:ext>
              </a:extLst>
            </p:cNvPr>
            <p:cNvSpPr/>
            <p:nvPr/>
          </p:nvSpPr>
          <p:spPr>
            <a:xfrm>
              <a:off x="4165168" y="405440"/>
              <a:ext cx="70897" cy="107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6EE7A1D-74EC-4C8A-9CD5-6C7A1D5B605D}"/>
              </a:ext>
            </a:extLst>
          </p:cNvPr>
          <p:cNvSpPr/>
          <p:nvPr/>
        </p:nvSpPr>
        <p:spPr>
          <a:xfrm>
            <a:off x="572808" y="1010564"/>
            <a:ext cx="3866334" cy="4938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907832-A385-4E44-99B5-F08D4D7EB33E}"/>
              </a:ext>
            </a:extLst>
          </p:cNvPr>
          <p:cNvSpPr txBox="1"/>
          <p:nvPr/>
        </p:nvSpPr>
        <p:spPr>
          <a:xfrm>
            <a:off x="6792117" y="38602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홈버튼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D2F390-2D97-4359-B9DB-51D88029AF7B}"/>
              </a:ext>
            </a:extLst>
          </p:cNvPr>
          <p:cNvSpPr txBox="1"/>
          <p:nvPr/>
        </p:nvSpPr>
        <p:spPr>
          <a:xfrm>
            <a:off x="6784656" y="443333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책 등록 페이지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3E01E8-B88F-460B-BC7F-A5E5E4034C3C}"/>
              </a:ext>
            </a:extLst>
          </p:cNvPr>
          <p:cNvSpPr txBox="1"/>
          <p:nvPr/>
        </p:nvSpPr>
        <p:spPr>
          <a:xfrm>
            <a:off x="668940" y="649068"/>
            <a:ext cx="756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ysClr val="windowText" lastClr="000000"/>
                </a:solidFill>
              </a:rPr>
              <a:t>책장</a:t>
            </a:r>
          </a:p>
        </p:txBody>
      </p:sp>
      <p:sp>
        <p:nvSpPr>
          <p:cNvPr id="3079" name="사각형: 둥근 모서리 3078">
            <a:extLst>
              <a:ext uri="{FF2B5EF4-FFF2-40B4-BE49-F238E27FC236}">
                <a16:creationId xmlns:a16="http://schemas.microsoft.com/office/drawing/2014/main" id="{A5CF7AF7-D980-4464-84A5-9BFB4D18C0FA}"/>
              </a:ext>
            </a:extLst>
          </p:cNvPr>
          <p:cNvSpPr/>
          <p:nvPr/>
        </p:nvSpPr>
        <p:spPr>
          <a:xfrm>
            <a:off x="570192" y="5948921"/>
            <a:ext cx="3868950" cy="345783"/>
          </a:xfrm>
          <a:prstGeom prst="roundRect">
            <a:avLst>
              <a:gd name="adj" fmla="val 56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23A895AF-64DE-4209-BE66-4668452761E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8F8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54" y="5882736"/>
            <a:ext cx="938630" cy="705335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A2391FE-1B6D-4C81-A0EB-CFCB74F4B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72" y="5708563"/>
            <a:ext cx="1093296" cy="1080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8004710D-ECE0-4DBA-A135-E73A65BD0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40" y="6001796"/>
            <a:ext cx="473766" cy="468000"/>
          </a:xfrm>
          <a:prstGeom prst="rect">
            <a:avLst/>
          </a:prstGeom>
        </p:spPr>
      </p:pic>
      <p:sp>
        <p:nvSpPr>
          <p:cNvPr id="3091" name="TextBox 3090">
            <a:extLst>
              <a:ext uri="{FF2B5EF4-FFF2-40B4-BE49-F238E27FC236}">
                <a16:creationId xmlns:a16="http://schemas.microsoft.com/office/drawing/2014/main" id="{2954C2E9-7B12-4362-9ABA-34FC347C2537}"/>
              </a:ext>
            </a:extLst>
          </p:cNvPr>
          <p:cNvSpPr txBox="1"/>
          <p:nvPr/>
        </p:nvSpPr>
        <p:spPr>
          <a:xfrm>
            <a:off x="3467376" y="68721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책분류하기</a:t>
            </a:r>
          </a:p>
        </p:txBody>
      </p:sp>
      <p:sp>
        <p:nvSpPr>
          <p:cNvPr id="3099" name="TextBox 3098">
            <a:extLst>
              <a:ext uri="{FF2B5EF4-FFF2-40B4-BE49-F238E27FC236}">
                <a16:creationId xmlns:a16="http://schemas.microsoft.com/office/drawing/2014/main" id="{FAB5E948-1CD5-4136-98F3-714C5A382110}"/>
              </a:ext>
            </a:extLst>
          </p:cNvPr>
          <p:cNvSpPr txBox="1"/>
          <p:nvPr/>
        </p:nvSpPr>
        <p:spPr>
          <a:xfrm>
            <a:off x="6774290" y="10107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접기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269F603-3001-4D9D-A0EF-63AA4D8BD7E3}"/>
              </a:ext>
            </a:extLst>
          </p:cNvPr>
          <p:cNvSpPr txBox="1"/>
          <p:nvPr/>
        </p:nvSpPr>
        <p:spPr>
          <a:xfrm>
            <a:off x="6792117" y="511939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책 추가 버튼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57E2839-5666-4BCC-94CE-60665828B0AE}"/>
              </a:ext>
            </a:extLst>
          </p:cNvPr>
          <p:cNvSpPr/>
          <p:nvPr/>
        </p:nvSpPr>
        <p:spPr>
          <a:xfrm>
            <a:off x="572808" y="1010564"/>
            <a:ext cx="3866334" cy="4938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130" name="Picture 2" descr="부의 추월차선 - YES24">
            <a:extLst>
              <a:ext uri="{FF2B5EF4-FFF2-40B4-BE49-F238E27FC236}">
                <a16:creationId xmlns:a16="http://schemas.microsoft.com/office/drawing/2014/main" id="{A9E1F039-F440-4EE5-A1F7-D699952FD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87" y="1881583"/>
            <a:ext cx="896051" cy="1331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4" descr="권력의 법칙 - YES24">
            <a:extLst>
              <a:ext uri="{FF2B5EF4-FFF2-40B4-BE49-F238E27FC236}">
                <a16:creationId xmlns:a16="http://schemas.microsoft.com/office/drawing/2014/main" id="{B9BFCF39-98A4-4ED7-9AC7-0B73D23EB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543" y="1881176"/>
            <a:ext cx="912420" cy="133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6" descr="허브 코헨, 협상의 법칙 1 : 인터파크 도서">
            <a:extLst>
              <a:ext uri="{FF2B5EF4-FFF2-40B4-BE49-F238E27FC236}">
                <a16:creationId xmlns:a16="http://schemas.microsoft.com/office/drawing/2014/main" id="{05F36264-179B-4E89-A155-AD7B9643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504" y="1881176"/>
            <a:ext cx="949169" cy="133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8" descr="오리지널스 - 교보문고">
            <a:extLst>
              <a:ext uri="{FF2B5EF4-FFF2-40B4-BE49-F238E27FC236}">
                <a16:creationId xmlns:a16="http://schemas.microsoft.com/office/drawing/2014/main" id="{49D12F11-3DA8-4F0D-ABC0-2E23B3EC3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50" y="3417377"/>
            <a:ext cx="899788" cy="133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10" descr="타이탄의 도구들 (1만 시간의 법칙을 깬 거인들의 61가지 전략) - 리디북스">
            <a:extLst>
              <a:ext uri="{FF2B5EF4-FFF2-40B4-BE49-F238E27FC236}">
                <a16:creationId xmlns:a16="http://schemas.microsoft.com/office/drawing/2014/main" id="{1334100C-C2B3-4283-A9D9-F41A6A51E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142" y="3417377"/>
            <a:ext cx="907821" cy="133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12" descr="뇌, 욕망의 비밀을 풀다 - YES24">
            <a:extLst>
              <a:ext uri="{FF2B5EF4-FFF2-40B4-BE49-F238E27FC236}">
                <a16:creationId xmlns:a16="http://schemas.microsoft.com/office/drawing/2014/main" id="{178028AD-8505-4D39-B38C-4060F439AC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046"/>
          <a:stretch/>
        </p:blipFill>
        <p:spPr bwMode="auto">
          <a:xfrm>
            <a:off x="753070" y="5613438"/>
            <a:ext cx="899100" cy="332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631B1467-5996-4BAE-B6BB-F4AA12919CE2}"/>
              </a:ext>
            </a:extLst>
          </p:cNvPr>
          <p:cNvSpPr txBox="1"/>
          <p:nvPr/>
        </p:nvSpPr>
        <p:spPr>
          <a:xfrm>
            <a:off x="676645" y="1507972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자기계발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2AFDFA1-CA0D-4BBB-94E8-FB00046561F1}"/>
              </a:ext>
            </a:extLst>
          </p:cNvPr>
          <p:cNvSpPr txBox="1"/>
          <p:nvPr/>
        </p:nvSpPr>
        <p:spPr>
          <a:xfrm>
            <a:off x="667346" y="5273071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마케팅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A22D8C7F-0CBF-4C23-9E27-D368071296BC}"/>
              </a:ext>
            </a:extLst>
          </p:cNvPr>
          <p:cNvCxnSpPr/>
          <p:nvPr/>
        </p:nvCxnSpPr>
        <p:spPr>
          <a:xfrm>
            <a:off x="753070" y="5163355"/>
            <a:ext cx="3492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9" name="자유형: 도형 138">
            <a:extLst>
              <a:ext uri="{FF2B5EF4-FFF2-40B4-BE49-F238E27FC236}">
                <a16:creationId xmlns:a16="http://schemas.microsoft.com/office/drawing/2014/main" id="{3F7D54B4-1364-4FD1-8B1A-A08107637C9F}"/>
              </a:ext>
            </a:extLst>
          </p:cNvPr>
          <p:cNvSpPr/>
          <p:nvPr/>
        </p:nvSpPr>
        <p:spPr>
          <a:xfrm>
            <a:off x="4141455" y="1605203"/>
            <a:ext cx="71438" cy="53673"/>
          </a:xfrm>
          <a:custGeom>
            <a:avLst/>
            <a:gdLst>
              <a:gd name="connsiteX0" fmla="*/ 0 w 142875"/>
              <a:gd name="connsiteY0" fmla="*/ 66675 h 71438"/>
              <a:gd name="connsiteX1" fmla="*/ 69056 w 142875"/>
              <a:gd name="connsiteY1" fmla="*/ 0 h 71438"/>
              <a:gd name="connsiteX2" fmla="*/ 142875 w 142875"/>
              <a:gd name="connsiteY2" fmla="*/ 71438 h 7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" h="71438">
                <a:moveTo>
                  <a:pt x="0" y="66675"/>
                </a:moveTo>
                <a:lnTo>
                  <a:pt x="69056" y="0"/>
                </a:lnTo>
                <a:lnTo>
                  <a:pt x="142875" y="71438"/>
                </a:ln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자유형: 도형 139">
            <a:extLst>
              <a:ext uri="{FF2B5EF4-FFF2-40B4-BE49-F238E27FC236}">
                <a16:creationId xmlns:a16="http://schemas.microsoft.com/office/drawing/2014/main" id="{506A35C2-1E49-4246-AB94-68F331DD039C}"/>
              </a:ext>
            </a:extLst>
          </p:cNvPr>
          <p:cNvSpPr/>
          <p:nvPr/>
        </p:nvSpPr>
        <p:spPr>
          <a:xfrm>
            <a:off x="4141455" y="5379008"/>
            <a:ext cx="71438" cy="53673"/>
          </a:xfrm>
          <a:custGeom>
            <a:avLst/>
            <a:gdLst>
              <a:gd name="connsiteX0" fmla="*/ 0 w 142875"/>
              <a:gd name="connsiteY0" fmla="*/ 66675 h 71438"/>
              <a:gd name="connsiteX1" fmla="*/ 69056 w 142875"/>
              <a:gd name="connsiteY1" fmla="*/ 0 h 71438"/>
              <a:gd name="connsiteX2" fmla="*/ 142875 w 142875"/>
              <a:gd name="connsiteY2" fmla="*/ 71438 h 7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" h="71438">
                <a:moveTo>
                  <a:pt x="0" y="66675"/>
                </a:moveTo>
                <a:lnTo>
                  <a:pt x="69056" y="0"/>
                </a:lnTo>
                <a:lnTo>
                  <a:pt x="142875" y="71438"/>
                </a:ln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A829D8CA-111C-4D9F-BDA5-FC2E5BAEF5E9}"/>
              </a:ext>
            </a:extLst>
          </p:cNvPr>
          <p:cNvCxnSpPr/>
          <p:nvPr/>
        </p:nvCxnSpPr>
        <p:spPr>
          <a:xfrm>
            <a:off x="744231" y="1358649"/>
            <a:ext cx="3492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E141636E-4309-47DC-8465-81414A2AEEA5}"/>
              </a:ext>
            </a:extLst>
          </p:cNvPr>
          <p:cNvSpPr txBox="1"/>
          <p:nvPr/>
        </p:nvSpPr>
        <p:spPr>
          <a:xfrm>
            <a:off x="676645" y="1079347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즐겨찾기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3" name="자유형: 도형 142">
            <a:extLst>
              <a:ext uri="{FF2B5EF4-FFF2-40B4-BE49-F238E27FC236}">
                <a16:creationId xmlns:a16="http://schemas.microsoft.com/office/drawing/2014/main" id="{F2AA99C4-7767-4410-92CE-737D52AD6B4B}"/>
              </a:ext>
            </a:extLst>
          </p:cNvPr>
          <p:cNvSpPr/>
          <p:nvPr/>
        </p:nvSpPr>
        <p:spPr>
          <a:xfrm rot="10800000">
            <a:off x="4141455" y="1176578"/>
            <a:ext cx="71438" cy="53673"/>
          </a:xfrm>
          <a:custGeom>
            <a:avLst/>
            <a:gdLst>
              <a:gd name="connsiteX0" fmla="*/ 0 w 142875"/>
              <a:gd name="connsiteY0" fmla="*/ 66675 h 71438"/>
              <a:gd name="connsiteX1" fmla="*/ 69056 w 142875"/>
              <a:gd name="connsiteY1" fmla="*/ 0 h 71438"/>
              <a:gd name="connsiteX2" fmla="*/ 142875 w 142875"/>
              <a:gd name="connsiteY2" fmla="*/ 71438 h 7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" h="71438">
                <a:moveTo>
                  <a:pt x="0" y="66675"/>
                </a:moveTo>
                <a:lnTo>
                  <a:pt x="69056" y="0"/>
                </a:lnTo>
                <a:lnTo>
                  <a:pt x="142875" y="71438"/>
                </a:ln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56C7DC21-7ABC-46B9-B9CA-FF7D56885D30}"/>
              </a:ext>
            </a:extLst>
          </p:cNvPr>
          <p:cNvCxnSpPr>
            <a:cxnSpLocks/>
          </p:cNvCxnSpPr>
          <p:nvPr/>
        </p:nvCxnSpPr>
        <p:spPr>
          <a:xfrm flipV="1">
            <a:off x="4350059" y="1195369"/>
            <a:ext cx="2309674" cy="2069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FA0EBF5-17A7-4E75-A9F8-0A09A4943F3B}"/>
              </a:ext>
            </a:extLst>
          </p:cNvPr>
          <p:cNvCxnSpPr>
            <a:cxnSpLocks/>
          </p:cNvCxnSpPr>
          <p:nvPr/>
        </p:nvCxnSpPr>
        <p:spPr>
          <a:xfrm>
            <a:off x="4261937" y="6215417"/>
            <a:ext cx="2397797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4C346FB9-0DD3-48EA-9D84-03CE7F98EB17}"/>
              </a:ext>
            </a:extLst>
          </p:cNvPr>
          <p:cNvSpPr/>
          <p:nvPr/>
        </p:nvSpPr>
        <p:spPr>
          <a:xfrm>
            <a:off x="2000976" y="4618004"/>
            <a:ext cx="4665100" cy="1336030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7D5FDC16-BF2C-404E-9BFE-F7C7E884AFFF}"/>
              </a:ext>
            </a:extLst>
          </p:cNvPr>
          <p:cNvSpPr/>
          <p:nvPr/>
        </p:nvSpPr>
        <p:spPr>
          <a:xfrm>
            <a:off x="1066800" y="4044875"/>
            <a:ext cx="5599276" cy="1907153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97" name="그룹 3096">
            <a:extLst>
              <a:ext uri="{FF2B5EF4-FFF2-40B4-BE49-F238E27FC236}">
                <a16:creationId xmlns:a16="http://schemas.microsoft.com/office/drawing/2014/main" id="{1488FD44-F153-4CCA-BCE2-0FE65EFCD077}"/>
              </a:ext>
            </a:extLst>
          </p:cNvPr>
          <p:cNvGrpSpPr/>
          <p:nvPr/>
        </p:nvGrpSpPr>
        <p:grpSpPr>
          <a:xfrm>
            <a:off x="3694292" y="5142355"/>
            <a:ext cx="626063" cy="626063"/>
            <a:chOff x="3694292" y="5142355"/>
            <a:chExt cx="626063" cy="626063"/>
          </a:xfrm>
        </p:grpSpPr>
        <p:sp>
          <p:nvSpPr>
            <p:cNvPr id="3092" name="타원 3091">
              <a:extLst>
                <a:ext uri="{FF2B5EF4-FFF2-40B4-BE49-F238E27FC236}">
                  <a16:creationId xmlns:a16="http://schemas.microsoft.com/office/drawing/2014/main" id="{CB22B48D-17A0-4D8E-881E-3ECA6A07A75C}"/>
                </a:ext>
              </a:extLst>
            </p:cNvPr>
            <p:cNvSpPr/>
            <p:nvPr/>
          </p:nvSpPr>
          <p:spPr>
            <a:xfrm>
              <a:off x="3694292" y="5142355"/>
              <a:ext cx="626063" cy="62606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96" name="그룹 3095">
              <a:extLst>
                <a:ext uri="{FF2B5EF4-FFF2-40B4-BE49-F238E27FC236}">
                  <a16:creationId xmlns:a16="http://schemas.microsoft.com/office/drawing/2014/main" id="{0C511C92-65E6-48B4-B506-213B12AA1D78}"/>
                </a:ext>
              </a:extLst>
            </p:cNvPr>
            <p:cNvGrpSpPr/>
            <p:nvPr/>
          </p:nvGrpSpPr>
          <p:grpSpPr>
            <a:xfrm>
              <a:off x="3808049" y="5237058"/>
              <a:ext cx="418985" cy="418985"/>
              <a:chOff x="6296025" y="3171825"/>
              <a:chExt cx="504000" cy="504000"/>
            </a:xfrm>
          </p:grpSpPr>
          <p:cxnSp>
            <p:nvCxnSpPr>
              <p:cNvPr id="3094" name="직선 연결선 3093">
                <a:extLst>
                  <a:ext uri="{FF2B5EF4-FFF2-40B4-BE49-F238E27FC236}">
                    <a16:creationId xmlns:a16="http://schemas.microsoft.com/office/drawing/2014/main" id="{79A9181B-C82E-4CDF-9074-1B7B14C5B02A}"/>
                  </a:ext>
                </a:extLst>
              </p:cNvPr>
              <p:cNvCxnSpPr/>
              <p:nvPr/>
            </p:nvCxnSpPr>
            <p:spPr>
              <a:xfrm>
                <a:off x="6296025" y="3428469"/>
                <a:ext cx="50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E2349537-5B22-421F-8B6A-0E574BD224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3675" y="3171825"/>
                <a:ext cx="0" cy="504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B49E615-F3D7-40CD-A265-002BD890089B}"/>
              </a:ext>
            </a:extLst>
          </p:cNvPr>
          <p:cNvCxnSpPr>
            <a:cxnSpLocks/>
          </p:cNvCxnSpPr>
          <p:nvPr/>
        </p:nvCxnSpPr>
        <p:spPr>
          <a:xfrm>
            <a:off x="4261937" y="5284078"/>
            <a:ext cx="2397797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1F62AE7-B2E5-4641-9EB0-EEBDB942207C}"/>
              </a:ext>
            </a:extLst>
          </p:cNvPr>
          <p:cNvSpPr txBox="1"/>
          <p:nvPr/>
        </p:nvSpPr>
        <p:spPr>
          <a:xfrm>
            <a:off x="7669280" y="3860209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Main Page</a:t>
            </a:r>
            <a:r>
              <a:rPr lang="ko-KR" altLang="en-US" b="1" dirty="0">
                <a:solidFill>
                  <a:srgbClr val="0070C0"/>
                </a:solidFill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330682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832F31-E77A-42CC-831C-57502A0E41E4}"/>
              </a:ext>
            </a:extLst>
          </p:cNvPr>
          <p:cNvSpPr/>
          <p:nvPr/>
        </p:nvSpPr>
        <p:spPr>
          <a:xfrm>
            <a:off x="561975" y="334269"/>
            <a:ext cx="3888000" cy="6188400"/>
          </a:xfrm>
          <a:prstGeom prst="roundRect">
            <a:avLst>
              <a:gd name="adj" fmla="val 564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CC6EA-1DBD-40E4-9989-41EC8C1DF9C9}"/>
              </a:ext>
            </a:extLst>
          </p:cNvPr>
          <p:cNvSpPr txBox="1"/>
          <p:nvPr/>
        </p:nvSpPr>
        <p:spPr>
          <a:xfrm>
            <a:off x="9947087" y="352024"/>
            <a:ext cx="20217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Book Add Page 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92B8F5-430D-4771-88C2-E0EC3B411B11}"/>
              </a:ext>
            </a:extLst>
          </p:cNvPr>
          <p:cNvSpPr/>
          <p:nvPr/>
        </p:nvSpPr>
        <p:spPr>
          <a:xfrm>
            <a:off x="570364" y="642155"/>
            <a:ext cx="3868778" cy="3664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ysClr val="windowText" lastClr="000000"/>
                </a:solidFill>
              </a:rPr>
              <a:t>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0071B6-7ADC-4F72-9759-26AF07FDCEF4}"/>
              </a:ext>
            </a:extLst>
          </p:cNvPr>
          <p:cNvGrpSpPr/>
          <p:nvPr/>
        </p:nvGrpSpPr>
        <p:grpSpPr>
          <a:xfrm>
            <a:off x="701337" y="359056"/>
            <a:ext cx="3648722" cy="246221"/>
            <a:chOff x="701337" y="359056"/>
            <a:chExt cx="3648722" cy="24622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E670C9-535F-4443-BD5E-6221E17AA2D3}"/>
                </a:ext>
              </a:extLst>
            </p:cNvPr>
            <p:cNvSpPr txBox="1"/>
            <p:nvPr/>
          </p:nvSpPr>
          <p:spPr>
            <a:xfrm>
              <a:off x="701337" y="359056"/>
              <a:ext cx="36487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KT 2:06                                         HD LTE       85% 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9CC67A3C-8072-4468-8042-E8F835EB4194}"/>
                </a:ext>
              </a:extLst>
            </p:cNvPr>
            <p:cNvSpPr/>
            <p:nvPr/>
          </p:nvSpPr>
          <p:spPr>
            <a:xfrm>
              <a:off x="3595753" y="396042"/>
              <a:ext cx="150336" cy="140068"/>
            </a:xfrm>
            <a:custGeom>
              <a:avLst/>
              <a:gdLst>
                <a:gd name="connsiteX0" fmla="*/ 0 w 301841"/>
                <a:gd name="connsiteY0" fmla="*/ 221942 h 221942"/>
                <a:gd name="connsiteX1" fmla="*/ 0 w 301841"/>
                <a:gd name="connsiteY1" fmla="*/ 221942 h 221942"/>
                <a:gd name="connsiteX2" fmla="*/ 301841 w 301841"/>
                <a:gd name="connsiteY2" fmla="*/ 221942 h 221942"/>
                <a:gd name="connsiteX3" fmla="*/ 301841 w 301841"/>
                <a:gd name="connsiteY3" fmla="*/ 221942 h 221942"/>
                <a:gd name="connsiteX4" fmla="*/ 301841 w 301841"/>
                <a:gd name="connsiteY4" fmla="*/ 0 h 221942"/>
                <a:gd name="connsiteX5" fmla="*/ 239697 w 301841"/>
                <a:gd name="connsiteY5" fmla="*/ 44388 h 221942"/>
                <a:gd name="connsiteX6" fmla="*/ 221942 w 301841"/>
                <a:gd name="connsiteY6" fmla="*/ 62144 h 221942"/>
                <a:gd name="connsiteX7" fmla="*/ 195309 w 301841"/>
                <a:gd name="connsiteY7" fmla="*/ 71021 h 221942"/>
                <a:gd name="connsiteX8" fmla="*/ 142042 w 301841"/>
                <a:gd name="connsiteY8" fmla="*/ 97654 h 221942"/>
                <a:gd name="connsiteX9" fmla="*/ 79899 w 301841"/>
                <a:gd name="connsiteY9" fmla="*/ 124287 h 221942"/>
                <a:gd name="connsiteX10" fmla="*/ 62143 w 301841"/>
                <a:gd name="connsiteY10" fmla="*/ 142043 h 221942"/>
                <a:gd name="connsiteX11" fmla="*/ 0 w 301841"/>
                <a:gd name="connsiteY11" fmla="*/ 221942 h 22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841" h="221942">
                  <a:moveTo>
                    <a:pt x="0" y="221942"/>
                  </a:moveTo>
                  <a:lnTo>
                    <a:pt x="0" y="221942"/>
                  </a:lnTo>
                  <a:lnTo>
                    <a:pt x="301841" y="221942"/>
                  </a:lnTo>
                  <a:lnTo>
                    <a:pt x="301841" y="221942"/>
                  </a:lnTo>
                  <a:lnTo>
                    <a:pt x="301841" y="0"/>
                  </a:lnTo>
                  <a:cubicBezTo>
                    <a:pt x="281126" y="14796"/>
                    <a:pt x="259791" y="28759"/>
                    <a:pt x="239697" y="44388"/>
                  </a:cubicBezTo>
                  <a:cubicBezTo>
                    <a:pt x="233090" y="49527"/>
                    <a:pt x="229119" y="57838"/>
                    <a:pt x="221942" y="62144"/>
                  </a:cubicBezTo>
                  <a:cubicBezTo>
                    <a:pt x="213918" y="66959"/>
                    <a:pt x="204187" y="68062"/>
                    <a:pt x="195309" y="71021"/>
                  </a:cubicBezTo>
                  <a:cubicBezTo>
                    <a:pt x="118973" y="121912"/>
                    <a:pt x="215559" y="60896"/>
                    <a:pt x="142042" y="97654"/>
                  </a:cubicBezTo>
                  <a:cubicBezTo>
                    <a:pt x="80732" y="128309"/>
                    <a:pt x="153805" y="105812"/>
                    <a:pt x="79899" y="124287"/>
                  </a:cubicBezTo>
                  <a:cubicBezTo>
                    <a:pt x="73980" y="130206"/>
                    <a:pt x="68839" y="137021"/>
                    <a:pt x="62143" y="142043"/>
                  </a:cubicBezTo>
                  <a:cubicBezTo>
                    <a:pt x="6415" y="183839"/>
                    <a:pt x="8877" y="155570"/>
                    <a:pt x="0" y="2219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4705495-E7FF-443D-A2FF-A3AEC27CB7CE}"/>
                </a:ext>
              </a:extLst>
            </p:cNvPr>
            <p:cNvSpPr/>
            <p:nvPr/>
          </p:nvSpPr>
          <p:spPr>
            <a:xfrm>
              <a:off x="4136337" y="434083"/>
              <a:ext cx="125600" cy="11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A34DC2A-E738-4ED3-A26C-9BDF287001A1}"/>
                </a:ext>
              </a:extLst>
            </p:cNvPr>
            <p:cNvSpPr/>
            <p:nvPr/>
          </p:nvSpPr>
          <p:spPr>
            <a:xfrm>
              <a:off x="4165168" y="405440"/>
              <a:ext cx="70897" cy="107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6EE7A1D-74EC-4C8A-9CD5-6C7A1D5B605D}"/>
              </a:ext>
            </a:extLst>
          </p:cNvPr>
          <p:cNvSpPr/>
          <p:nvPr/>
        </p:nvSpPr>
        <p:spPr>
          <a:xfrm>
            <a:off x="572808" y="1010564"/>
            <a:ext cx="3866334" cy="4938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3E01E8-B88F-460B-BC7F-A5E5E4034C3C}"/>
              </a:ext>
            </a:extLst>
          </p:cNvPr>
          <p:cNvSpPr txBox="1"/>
          <p:nvPr/>
        </p:nvSpPr>
        <p:spPr>
          <a:xfrm>
            <a:off x="668940" y="649068"/>
            <a:ext cx="1717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ysClr val="windowText" lastClr="000000"/>
                </a:solidFill>
              </a:rPr>
              <a:t>← 책 추가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FC6AB98-BBA2-43A3-9503-2C4213D5387C}"/>
              </a:ext>
            </a:extLst>
          </p:cNvPr>
          <p:cNvSpPr/>
          <p:nvPr/>
        </p:nvSpPr>
        <p:spPr>
          <a:xfrm>
            <a:off x="847725" y="560334"/>
            <a:ext cx="5818351" cy="140068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E0792C-6C47-4CBB-ADC5-6E5B53F3D713}"/>
              </a:ext>
            </a:extLst>
          </p:cNvPr>
          <p:cNvSpPr txBox="1"/>
          <p:nvPr/>
        </p:nvSpPr>
        <p:spPr>
          <a:xfrm>
            <a:off x="6819774" y="345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뒤로가기</a:t>
            </a:r>
            <a:endParaRPr lang="ko-KR" altLang="en-US" dirty="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222786B-42F2-4EB4-B864-52361E52C62F}"/>
              </a:ext>
            </a:extLst>
          </p:cNvPr>
          <p:cNvSpPr/>
          <p:nvPr/>
        </p:nvSpPr>
        <p:spPr>
          <a:xfrm>
            <a:off x="4141455" y="1300403"/>
            <a:ext cx="71438" cy="53673"/>
          </a:xfrm>
          <a:custGeom>
            <a:avLst/>
            <a:gdLst>
              <a:gd name="connsiteX0" fmla="*/ 0 w 142875"/>
              <a:gd name="connsiteY0" fmla="*/ 66675 h 71438"/>
              <a:gd name="connsiteX1" fmla="*/ 69056 w 142875"/>
              <a:gd name="connsiteY1" fmla="*/ 0 h 71438"/>
              <a:gd name="connsiteX2" fmla="*/ 142875 w 142875"/>
              <a:gd name="connsiteY2" fmla="*/ 71438 h 7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" h="71438">
                <a:moveTo>
                  <a:pt x="0" y="66675"/>
                </a:moveTo>
                <a:lnTo>
                  <a:pt x="69056" y="0"/>
                </a:lnTo>
                <a:lnTo>
                  <a:pt x="142875" y="71438"/>
                </a:ln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9F17694-7324-4B44-B974-E984ABCCC342}"/>
              </a:ext>
            </a:extLst>
          </p:cNvPr>
          <p:cNvSpPr/>
          <p:nvPr/>
        </p:nvSpPr>
        <p:spPr>
          <a:xfrm>
            <a:off x="710461" y="1129410"/>
            <a:ext cx="3605022" cy="3892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F148F0-5EF6-4246-A1A3-90F6B653D6D9}"/>
              </a:ext>
            </a:extLst>
          </p:cNvPr>
          <p:cNvSpPr txBox="1"/>
          <p:nvPr/>
        </p:nvSpPr>
        <p:spPr>
          <a:xfrm>
            <a:off x="743320" y="1203172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검색어를 입력하세요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2C33795-4C65-422D-96F4-09541AF54919}"/>
              </a:ext>
            </a:extLst>
          </p:cNvPr>
          <p:cNvSpPr txBox="1"/>
          <p:nvPr/>
        </p:nvSpPr>
        <p:spPr>
          <a:xfrm>
            <a:off x="6792117" y="118939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책 검색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3949685-2099-4C0E-A8B4-6684D90E0C41}"/>
              </a:ext>
            </a:extLst>
          </p:cNvPr>
          <p:cNvCxnSpPr>
            <a:cxnSpLocks/>
          </p:cNvCxnSpPr>
          <p:nvPr/>
        </p:nvCxnSpPr>
        <p:spPr>
          <a:xfrm>
            <a:off x="4261937" y="1354076"/>
            <a:ext cx="2397797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수박 수영장">
            <a:extLst>
              <a:ext uri="{FF2B5EF4-FFF2-40B4-BE49-F238E27FC236}">
                <a16:creationId xmlns:a16="http://schemas.microsoft.com/office/drawing/2014/main" id="{CAC11AFF-60CD-432E-98FB-855695629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37" y="1637555"/>
            <a:ext cx="784646" cy="1067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3059246B-A49F-441B-AE0B-8E24235C1C37}"/>
              </a:ext>
            </a:extLst>
          </p:cNvPr>
          <p:cNvSpPr txBox="1"/>
          <p:nvPr/>
        </p:nvSpPr>
        <p:spPr>
          <a:xfrm>
            <a:off x="1606419" y="1649621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400" b="1" dirty="0"/>
              <a:t>수박 수영장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양장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76BFE3-B3DA-4C9B-AD06-7E476920565C}"/>
              </a:ext>
            </a:extLst>
          </p:cNvPr>
          <p:cNvSpPr txBox="1"/>
          <p:nvPr/>
        </p:nvSpPr>
        <p:spPr>
          <a:xfrm>
            <a:off x="1606419" y="194936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200" dirty="0" err="1"/>
              <a:t>안녕달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글그림</a:t>
            </a:r>
            <a:endParaRPr lang="en-US" altLang="ko-K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9E593F-1326-4B89-87F4-545583402785}"/>
              </a:ext>
            </a:extLst>
          </p:cNvPr>
          <p:cNvSpPr txBox="1"/>
          <p:nvPr/>
        </p:nvSpPr>
        <p:spPr>
          <a:xfrm>
            <a:off x="1603676" y="217873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200"/>
              <a:t>창비</a:t>
            </a:r>
            <a:endParaRPr lang="en-US" altLang="ko-KR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EEE0E1-BDCC-4E94-B807-03256F51E517}"/>
              </a:ext>
            </a:extLst>
          </p:cNvPr>
          <p:cNvSpPr txBox="1"/>
          <p:nvPr/>
        </p:nvSpPr>
        <p:spPr>
          <a:xfrm>
            <a:off x="1603676" y="2427509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출간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2" name="Picture 2" descr="수박 수영장">
            <a:extLst>
              <a:ext uri="{FF2B5EF4-FFF2-40B4-BE49-F238E27FC236}">
                <a16:creationId xmlns:a16="http://schemas.microsoft.com/office/drawing/2014/main" id="{4B2855BF-9AE8-442B-ADE3-C5AA45A50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61" y="2846023"/>
            <a:ext cx="784646" cy="1067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9F10535-1E70-4DA1-B635-57297B906837}"/>
              </a:ext>
            </a:extLst>
          </p:cNvPr>
          <p:cNvSpPr txBox="1"/>
          <p:nvPr/>
        </p:nvSpPr>
        <p:spPr>
          <a:xfrm>
            <a:off x="1615543" y="2858089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400" b="1" dirty="0"/>
              <a:t>수박 수영장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양장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D05FC6-FA8B-473E-A785-E0D321060368}"/>
              </a:ext>
            </a:extLst>
          </p:cNvPr>
          <p:cNvSpPr txBox="1"/>
          <p:nvPr/>
        </p:nvSpPr>
        <p:spPr>
          <a:xfrm>
            <a:off x="1615543" y="315783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200" dirty="0" err="1"/>
              <a:t>안녕달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글그림</a:t>
            </a:r>
            <a:endParaRPr lang="en-US" altLang="ko-KR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39B8B2-FC7D-474A-96F4-168AAE882766}"/>
              </a:ext>
            </a:extLst>
          </p:cNvPr>
          <p:cNvSpPr txBox="1"/>
          <p:nvPr/>
        </p:nvSpPr>
        <p:spPr>
          <a:xfrm>
            <a:off x="1612800" y="338720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200"/>
              <a:t>창비</a:t>
            </a:r>
            <a:endParaRPr lang="en-US" altLang="ko-KR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454E0B-6FD5-4A5A-BDDE-E6D6BF8255E5}"/>
              </a:ext>
            </a:extLst>
          </p:cNvPr>
          <p:cNvSpPr txBox="1"/>
          <p:nvPr/>
        </p:nvSpPr>
        <p:spPr>
          <a:xfrm>
            <a:off x="1612800" y="3635977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출간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9" name="Picture 2" descr="수박 수영장">
            <a:extLst>
              <a:ext uri="{FF2B5EF4-FFF2-40B4-BE49-F238E27FC236}">
                <a16:creationId xmlns:a16="http://schemas.microsoft.com/office/drawing/2014/main" id="{F4C2BF9D-3C88-4B58-B816-5D5862DCD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37" y="4097866"/>
            <a:ext cx="784646" cy="1067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45A8D8A-2DF6-459D-B1F3-2559838CF1C8}"/>
              </a:ext>
            </a:extLst>
          </p:cNvPr>
          <p:cNvSpPr txBox="1"/>
          <p:nvPr/>
        </p:nvSpPr>
        <p:spPr>
          <a:xfrm>
            <a:off x="1606419" y="4109932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400" b="1" dirty="0"/>
              <a:t>수박 수영장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양장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77617A-A407-49E1-B6F3-0F00DC1C4BC6}"/>
              </a:ext>
            </a:extLst>
          </p:cNvPr>
          <p:cNvSpPr txBox="1"/>
          <p:nvPr/>
        </p:nvSpPr>
        <p:spPr>
          <a:xfrm>
            <a:off x="1606419" y="4409674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200" dirty="0" err="1"/>
              <a:t>안녕달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글그림</a:t>
            </a:r>
            <a:endParaRPr lang="en-US" altLang="ko-KR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BECE0E-7296-4773-A45B-88898EE94A3B}"/>
              </a:ext>
            </a:extLst>
          </p:cNvPr>
          <p:cNvSpPr txBox="1"/>
          <p:nvPr/>
        </p:nvSpPr>
        <p:spPr>
          <a:xfrm>
            <a:off x="1603676" y="46390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200"/>
              <a:t>창비</a:t>
            </a:r>
            <a:endParaRPr lang="en-US" altLang="ko-KR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1417EE-7692-46D4-9134-71F6377CC5D1}"/>
              </a:ext>
            </a:extLst>
          </p:cNvPr>
          <p:cNvSpPr txBox="1"/>
          <p:nvPr/>
        </p:nvSpPr>
        <p:spPr>
          <a:xfrm>
            <a:off x="1603676" y="4887820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출간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4" name="Picture 2" descr="수박 수영장">
            <a:extLst>
              <a:ext uri="{FF2B5EF4-FFF2-40B4-BE49-F238E27FC236}">
                <a16:creationId xmlns:a16="http://schemas.microsoft.com/office/drawing/2014/main" id="{D1A689EC-3484-45FC-8421-91E6648CDB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04"/>
          <a:stretch/>
        </p:blipFill>
        <p:spPr bwMode="auto">
          <a:xfrm>
            <a:off x="710461" y="5362892"/>
            <a:ext cx="784646" cy="586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09480B4-9B02-4E5D-B954-0F161DA6C149}"/>
              </a:ext>
            </a:extLst>
          </p:cNvPr>
          <p:cNvSpPr txBox="1"/>
          <p:nvPr/>
        </p:nvSpPr>
        <p:spPr>
          <a:xfrm>
            <a:off x="1615543" y="5374958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400" b="1" dirty="0"/>
              <a:t>수박 수영장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양장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606B11-0873-45F2-99CD-BAA4A7BC68D2}"/>
              </a:ext>
            </a:extLst>
          </p:cNvPr>
          <p:cNvSpPr txBox="1"/>
          <p:nvPr/>
        </p:nvSpPr>
        <p:spPr>
          <a:xfrm>
            <a:off x="1615543" y="5674700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200" dirty="0" err="1"/>
              <a:t>안녕달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글그림</a:t>
            </a:r>
            <a:endParaRPr lang="en-US" altLang="ko-KR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161786-878F-4DBB-8CEF-ADA6E6B02791}"/>
              </a:ext>
            </a:extLst>
          </p:cNvPr>
          <p:cNvSpPr txBox="1"/>
          <p:nvPr/>
        </p:nvSpPr>
        <p:spPr>
          <a:xfrm>
            <a:off x="6819774" y="3525704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dirty="0"/>
              <a:t>YES24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교보문고 </a:t>
            </a:r>
            <a:r>
              <a:rPr lang="en-US" altLang="ko-KR" dirty="0"/>
              <a:t>API</a:t>
            </a: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DC5880BB-1DD3-4C3C-ACF9-28C8B43C729D}"/>
              </a:ext>
            </a:extLst>
          </p:cNvPr>
          <p:cNvSpPr/>
          <p:nvPr/>
        </p:nvSpPr>
        <p:spPr>
          <a:xfrm>
            <a:off x="4212893" y="2007751"/>
            <a:ext cx="2446842" cy="3666946"/>
          </a:xfrm>
          <a:custGeom>
            <a:avLst/>
            <a:gdLst>
              <a:gd name="connsiteX0" fmla="*/ 101600 w 1054100"/>
              <a:gd name="connsiteY0" fmla="*/ 2159000 h 2159000"/>
              <a:gd name="connsiteX1" fmla="*/ 1054100 w 1054100"/>
              <a:gd name="connsiteY1" fmla="*/ 2159000 h 2159000"/>
              <a:gd name="connsiteX2" fmla="*/ 1054100 w 1054100"/>
              <a:gd name="connsiteY2" fmla="*/ 0 h 2159000"/>
              <a:gd name="connsiteX3" fmla="*/ 0 w 1054100"/>
              <a:gd name="connsiteY3" fmla="*/ 0 h 2159000"/>
              <a:gd name="connsiteX0" fmla="*/ 0 w 1069366"/>
              <a:gd name="connsiteY0" fmla="*/ 2171198 h 2171198"/>
              <a:gd name="connsiteX1" fmla="*/ 1069366 w 1069366"/>
              <a:gd name="connsiteY1" fmla="*/ 2159000 h 2171198"/>
              <a:gd name="connsiteX2" fmla="*/ 1069366 w 1069366"/>
              <a:gd name="connsiteY2" fmla="*/ 0 h 2171198"/>
              <a:gd name="connsiteX3" fmla="*/ 15266 w 1069366"/>
              <a:gd name="connsiteY3" fmla="*/ 0 h 217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9366" h="2171198">
                <a:moveTo>
                  <a:pt x="0" y="2171198"/>
                </a:moveTo>
                <a:lnTo>
                  <a:pt x="1069366" y="2159000"/>
                </a:lnTo>
                <a:lnTo>
                  <a:pt x="1069366" y="0"/>
                </a:lnTo>
                <a:lnTo>
                  <a:pt x="15266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58312A-F835-4BA2-8291-8477B9EF2DA2}"/>
              </a:ext>
            </a:extLst>
          </p:cNvPr>
          <p:cNvSpPr txBox="1"/>
          <p:nvPr/>
        </p:nvSpPr>
        <p:spPr>
          <a:xfrm>
            <a:off x="6799326" y="38950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사진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32093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832F31-E77A-42CC-831C-57502A0E41E4}"/>
              </a:ext>
            </a:extLst>
          </p:cNvPr>
          <p:cNvSpPr/>
          <p:nvPr/>
        </p:nvSpPr>
        <p:spPr>
          <a:xfrm>
            <a:off x="561975" y="334269"/>
            <a:ext cx="3888000" cy="6188400"/>
          </a:xfrm>
          <a:prstGeom prst="roundRect">
            <a:avLst>
              <a:gd name="adj" fmla="val 564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CC6EA-1DBD-40E4-9989-41EC8C1DF9C9}"/>
              </a:ext>
            </a:extLst>
          </p:cNvPr>
          <p:cNvSpPr txBox="1"/>
          <p:nvPr/>
        </p:nvSpPr>
        <p:spPr>
          <a:xfrm>
            <a:off x="9947087" y="352024"/>
            <a:ext cx="20217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Book Add Page 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92B8F5-430D-4771-88C2-E0EC3B411B11}"/>
              </a:ext>
            </a:extLst>
          </p:cNvPr>
          <p:cNvSpPr/>
          <p:nvPr/>
        </p:nvSpPr>
        <p:spPr>
          <a:xfrm>
            <a:off x="570364" y="642155"/>
            <a:ext cx="3868778" cy="3664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ysClr val="windowText" lastClr="000000"/>
                </a:solidFill>
              </a:rPr>
              <a:t>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0071B6-7ADC-4F72-9759-26AF07FDCEF4}"/>
              </a:ext>
            </a:extLst>
          </p:cNvPr>
          <p:cNvGrpSpPr/>
          <p:nvPr/>
        </p:nvGrpSpPr>
        <p:grpSpPr>
          <a:xfrm>
            <a:off x="701337" y="359056"/>
            <a:ext cx="3648722" cy="246221"/>
            <a:chOff x="701337" y="359056"/>
            <a:chExt cx="3648722" cy="24622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E670C9-535F-4443-BD5E-6221E17AA2D3}"/>
                </a:ext>
              </a:extLst>
            </p:cNvPr>
            <p:cNvSpPr txBox="1"/>
            <p:nvPr/>
          </p:nvSpPr>
          <p:spPr>
            <a:xfrm>
              <a:off x="701337" y="359056"/>
              <a:ext cx="36487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KT 2:06                                         HD LTE       85% 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9CC67A3C-8072-4468-8042-E8F835EB4194}"/>
                </a:ext>
              </a:extLst>
            </p:cNvPr>
            <p:cNvSpPr/>
            <p:nvPr/>
          </p:nvSpPr>
          <p:spPr>
            <a:xfrm>
              <a:off x="3595753" y="396042"/>
              <a:ext cx="150336" cy="140068"/>
            </a:xfrm>
            <a:custGeom>
              <a:avLst/>
              <a:gdLst>
                <a:gd name="connsiteX0" fmla="*/ 0 w 301841"/>
                <a:gd name="connsiteY0" fmla="*/ 221942 h 221942"/>
                <a:gd name="connsiteX1" fmla="*/ 0 w 301841"/>
                <a:gd name="connsiteY1" fmla="*/ 221942 h 221942"/>
                <a:gd name="connsiteX2" fmla="*/ 301841 w 301841"/>
                <a:gd name="connsiteY2" fmla="*/ 221942 h 221942"/>
                <a:gd name="connsiteX3" fmla="*/ 301841 w 301841"/>
                <a:gd name="connsiteY3" fmla="*/ 221942 h 221942"/>
                <a:gd name="connsiteX4" fmla="*/ 301841 w 301841"/>
                <a:gd name="connsiteY4" fmla="*/ 0 h 221942"/>
                <a:gd name="connsiteX5" fmla="*/ 239697 w 301841"/>
                <a:gd name="connsiteY5" fmla="*/ 44388 h 221942"/>
                <a:gd name="connsiteX6" fmla="*/ 221942 w 301841"/>
                <a:gd name="connsiteY6" fmla="*/ 62144 h 221942"/>
                <a:gd name="connsiteX7" fmla="*/ 195309 w 301841"/>
                <a:gd name="connsiteY7" fmla="*/ 71021 h 221942"/>
                <a:gd name="connsiteX8" fmla="*/ 142042 w 301841"/>
                <a:gd name="connsiteY8" fmla="*/ 97654 h 221942"/>
                <a:gd name="connsiteX9" fmla="*/ 79899 w 301841"/>
                <a:gd name="connsiteY9" fmla="*/ 124287 h 221942"/>
                <a:gd name="connsiteX10" fmla="*/ 62143 w 301841"/>
                <a:gd name="connsiteY10" fmla="*/ 142043 h 221942"/>
                <a:gd name="connsiteX11" fmla="*/ 0 w 301841"/>
                <a:gd name="connsiteY11" fmla="*/ 221942 h 22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841" h="221942">
                  <a:moveTo>
                    <a:pt x="0" y="221942"/>
                  </a:moveTo>
                  <a:lnTo>
                    <a:pt x="0" y="221942"/>
                  </a:lnTo>
                  <a:lnTo>
                    <a:pt x="301841" y="221942"/>
                  </a:lnTo>
                  <a:lnTo>
                    <a:pt x="301841" y="221942"/>
                  </a:lnTo>
                  <a:lnTo>
                    <a:pt x="301841" y="0"/>
                  </a:lnTo>
                  <a:cubicBezTo>
                    <a:pt x="281126" y="14796"/>
                    <a:pt x="259791" y="28759"/>
                    <a:pt x="239697" y="44388"/>
                  </a:cubicBezTo>
                  <a:cubicBezTo>
                    <a:pt x="233090" y="49527"/>
                    <a:pt x="229119" y="57838"/>
                    <a:pt x="221942" y="62144"/>
                  </a:cubicBezTo>
                  <a:cubicBezTo>
                    <a:pt x="213918" y="66959"/>
                    <a:pt x="204187" y="68062"/>
                    <a:pt x="195309" y="71021"/>
                  </a:cubicBezTo>
                  <a:cubicBezTo>
                    <a:pt x="118973" y="121912"/>
                    <a:pt x="215559" y="60896"/>
                    <a:pt x="142042" y="97654"/>
                  </a:cubicBezTo>
                  <a:cubicBezTo>
                    <a:pt x="80732" y="128309"/>
                    <a:pt x="153805" y="105812"/>
                    <a:pt x="79899" y="124287"/>
                  </a:cubicBezTo>
                  <a:cubicBezTo>
                    <a:pt x="73980" y="130206"/>
                    <a:pt x="68839" y="137021"/>
                    <a:pt x="62143" y="142043"/>
                  </a:cubicBezTo>
                  <a:cubicBezTo>
                    <a:pt x="6415" y="183839"/>
                    <a:pt x="8877" y="155570"/>
                    <a:pt x="0" y="2219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4705495-E7FF-443D-A2FF-A3AEC27CB7CE}"/>
                </a:ext>
              </a:extLst>
            </p:cNvPr>
            <p:cNvSpPr/>
            <p:nvPr/>
          </p:nvSpPr>
          <p:spPr>
            <a:xfrm>
              <a:off x="4136337" y="434083"/>
              <a:ext cx="125600" cy="11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A34DC2A-E738-4ED3-A26C-9BDF287001A1}"/>
                </a:ext>
              </a:extLst>
            </p:cNvPr>
            <p:cNvSpPr/>
            <p:nvPr/>
          </p:nvSpPr>
          <p:spPr>
            <a:xfrm>
              <a:off x="4165168" y="405440"/>
              <a:ext cx="70897" cy="107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6EE7A1D-74EC-4C8A-9CD5-6C7A1D5B605D}"/>
              </a:ext>
            </a:extLst>
          </p:cNvPr>
          <p:cNvSpPr/>
          <p:nvPr/>
        </p:nvSpPr>
        <p:spPr>
          <a:xfrm>
            <a:off x="572808" y="1010564"/>
            <a:ext cx="3866334" cy="4938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3E01E8-B88F-460B-BC7F-A5E5E4034C3C}"/>
              </a:ext>
            </a:extLst>
          </p:cNvPr>
          <p:cNvSpPr txBox="1"/>
          <p:nvPr/>
        </p:nvSpPr>
        <p:spPr>
          <a:xfrm>
            <a:off x="668940" y="649068"/>
            <a:ext cx="1717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ysClr val="windowText" lastClr="000000"/>
                </a:solidFill>
              </a:rPr>
              <a:t>← 책 등록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FC6AB98-BBA2-43A3-9503-2C4213D5387C}"/>
              </a:ext>
            </a:extLst>
          </p:cNvPr>
          <p:cNvSpPr/>
          <p:nvPr/>
        </p:nvSpPr>
        <p:spPr>
          <a:xfrm>
            <a:off x="847725" y="550120"/>
            <a:ext cx="4962595" cy="150282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E0792C-6C47-4CBB-ADC5-6E5B53F3D713}"/>
              </a:ext>
            </a:extLst>
          </p:cNvPr>
          <p:cNvSpPr txBox="1"/>
          <p:nvPr/>
        </p:nvSpPr>
        <p:spPr>
          <a:xfrm>
            <a:off x="5984365" y="345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뒤로가기</a:t>
            </a:r>
            <a:endParaRPr lang="ko-KR" altLang="en-US" dirty="0"/>
          </a:p>
        </p:txBody>
      </p:sp>
      <p:pic>
        <p:nvPicPr>
          <p:cNvPr id="4098" name="Picture 2" descr="수박 수영장">
            <a:extLst>
              <a:ext uri="{FF2B5EF4-FFF2-40B4-BE49-F238E27FC236}">
                <a16:creationId xmlns:a16="http://schemas.microsoft.com/office/drawing/2014/main" id="{CAC11AFF-60CD-432E-98FB-855695629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37" y="1104155"/>
            <a:ext cx="784646" cy="1067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3059246B-A49F-441B-AE0B-8E24235C1C37}"/>
              </a:ext>
            </a:extLst>
          </p:cNvPr>
          <p:cNvSpPr txBox="1"/>
          <p:nvPr/>
        </p:nvSpPr>
        <p:spPr>
          <a:xfrm>
            <a:off x="1606419" y="1116221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400" b="1" dirty="0"/>
              <a:t>수박 수영장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양장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76BFE3-B3DA-4C9B-AD06-7E476920565C}"/>
              </a:ext>
            </a:extLst>
          </p:cNvPr>
          <p:cNvSpPr txBox="1"/>
          <p:nvPr/>
        </p:nvSpPr>
        <p:spPr>
          <a:xfrm>
            <a:off x="1606419" y="141596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200" dirty="0" err="1"/>
              <a:t>안녕달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글그림</a:t>
            </a:r>
            <a:endParaRPr lang="en-US" altLang="ko-K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9E593F-1326-4B89-87F4-545583402785}"/>
              </a:ext>
            </a:extLst>
          </p:cNvPr>
          <p:cNvSpPr txBox="1"/>
          <p:nvPr/>
        </p:nvSpPr>
        <p:spPr>
          <a:xfrm>
            <a:off x="1603676" y="164533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200"/>
              <a:t>창비</a:t>
            </a:r>
            <a:endParaRPr lang="en-US" altLang="ko-KR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EEE0E1-BDCC-4E94-B807-03256F51E517}"/>
              </a:ext>
            </a:extLst>
          </p:cNvPr>
          <p:cNvSpPr txBox="1"/>
          <p:nvPr/>
        </p:nvSpPr>
        <p:spPr>
          <a:xfrm>
            <a:off x="1603676" y="1894109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출간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0D255-7314-4C28-91C2-34259F5E6BF8}"/>
              </a:ext>
            </a:extLst>
          </p:cNvPr>
          <p:cNvSpPr txBox="1"/>
          <p:nvPr/>
        </p:nvSpPr>
        <p:spPr>
          <a:xfrm>
            <a:off x="3238797" y="687214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/>
              <a:t>+ </a:t>
            </a:r>
            <a:r>
              <a:rPr lang="ko-KR" altLang="en-US" sz="1200" dirty="0"/>
              <a:t>책장에 추가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FC5B095-79E2-42DA-A598-9F68EFAD89CF}"/>
              </a:ext>
            </a:extLst>
          </p:cNvPr>
          <p:cNvCxnSpPr/>
          <p:nvPr/>
        </p:nvCxnSpPr>
        <p:spPr>
          <a:xfrm>
            <a:off x="587995" y="2413131"/>
            <a:ext cx="3841200" cy="0"/>
          </a:xfrm>
          <a:prstGeom prst="line">
            <a:avLst/>
          </a:prstGeom>
          <a:effec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977928-D22E-48DA-9947-602558D83241}"/>
              </a:ext>
            </a:extLst>
          </p:cNvPr>
          <p:cNvSpPr txBox="1"/>
          <p:nvPr/>
        </p:nvSpPr>
        <p:spPr>
          <a:xfrm>
            <a:off x="614201" y="248183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밑줄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3B43868-ED9E-4557-8733-3D2A3749D7FB}"/>
              </a:ext>
            </a:extLst>
          </p:cNvPr>
          <p:cNvSpPr/>
          <p:nvPr/>
        </p:nvSpPr>
        <p:spPr>
          <a:xfrm>
            <a:off x="8916569" y="862175"/>
            <a:ext cx="2755674" cy="1613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7F4FA99-AF5F-4E10-9E15-6DD438C0DFE3}"/>
              </a:ext>
            </a:extLst>
          </p:cNvPr>
          <p:cNvGrpSpPr/>
          <p:nvPr/>
        </p:nvGrpSpPr>
        <p:grpSpPr>
          <a:xfrm>
            <a:off x="9048612" y="993988"/>
            <a:ext cx="182657" cy="182657"/>
            <a:chOff x="6296025" y="3171825"/>
            <a:chExt cx="504000" cy="504000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F2AA94E-6BA6-4C4E-9DC7-58773549B7B0}"/>
                </a:ext>
              </a:extLst>
            </p:cNvPr>
            <p:cNvCxnSpPr/>
            <p:nvPr/>
          </p:nvCxnSpPr>
          <p:spPr>
            <a:xfrm>
              <a:off x="6296025" y="3428469"/>
              <a:ext cx="5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76C8B939-6F10-4314-BDB3-0E870F4DE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3675" y="3171825"/>
              <a:ext cx="0" cy="504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FF6AC875-018E-4548-9DF8-1A72ED181D58}"/>
              </a:ext>
            </a:extLst>
          </p:cNvPr>
          <p:cNvSpPr txBox="1"/>
          <p:nvPr/>
        </p:nvSpPr>
        <p:spPr>
          <a:xfrm>
            <a:off x="9229736" y="958250"/>
            <a:ext cx="114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책장에 추가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85AFD5CE-EC29-4DA0-91ED-1F18A57739EF}"/>
              </a:ext>
            </a:extLst>
          </p:cNvPr>
          <p:cNvSpPr/>
          <p:nvPr/>
        </p:nvSpPr>
        <p:spPr>
          <a:xfrm>
            <a:off x="9048611" y="1500184"/>
            <a:ext cx="2496449" cy="5268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미분류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1C27FF-1C6F-4679-8DC2-D2CB459C7D37}"/>
              </a:ext>
            </a:extLst>
          </p:cNvPr>
          <p:cNvSpPr txBox="1"/>
          <p:nvPr/>
        </p:nvSpPr>
        <p:spPr>
          <a:xfrm>
            <a:off x="10624493" y="2159399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취소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486EFE6-25C6-4E27-91AF-64828DC312CB}"/>
              </a:ext>
            </a:extLst>
          </p:cNvPr>
          <p:cNvSpPr txBox="1"/>
          <p:nvPr/>
        </p:nvSpPr>
        <p:spPr>
          <a:xfrm>
            <a:off x="11110268" y="2159399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확인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CCF4A33-BCC2-4A31-8E13-00D1D733A6D8}"/>
              </a:ext>
            </a:extLst>
          </p:cNvPr>
          <p:cNvCxnSpPr>
            <a:cxnSpLocks/>
          </p:cNvCxnSpPr>
          <p:nvPr/>
        </p:nvCxnSpPr>
        <p:spPr>
          <a:xfrm>
            <a:off x="4383865" y="826544"/>
            <a:ext cx="4521871" cy="22029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2A5A4A8-C72C-4DA5-BE86-B4D9159794B7}"/>
              </a:ext>
            </a:extLst>
          </p:cNvPr>
          <p:cNvCxnSpPr>
            <a:cxnSpLocks/>
          </p:cNvCxnSpPr>
          <p:nvPr/>
        </p:nvCxnSpPr>
        <p:spPr>
          <a:xfrm>
            <a:off x="9138364" y="1876425"/>
            <a:ext cx="232973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3752FF89-88BB-46A8-B888-B68E3EA082AC}"/>
              </a:ext>
            </a:extLst>
          </p:cNvPr>
          <p:cNvSpPr/>
          <p:nvPr/>
        </p:nvSpPr>
        <p:spPr>
          <a:xfrm rot="10800000">
            <a:off x="11304231" y="1737752"/>
            <a:ext cx="78868" cy="457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470069-85CC-40B7-BF82-C80D878757A4}"/>
              </a:ext>
            </a:extLst>
          </p:cNvPr>
          <p:cNvSpPr txBox="1"/>
          <p:nvPr/>
        </p:nvSpPr>
        <p:spPr>
          <a:xfrm>
            <a:off x="9021343" y="1216804"/>
            <a:ext cx="1986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카테고리를 선택해 주세요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A88E3A5-CFE1-44C0-A094-32FA9AE3DB77}"/>
              </a:ext>
            </a:extLst>
          </p:cNvPr>
          <p:cNvSpPr/>
          <p:nvPr/>
        </p:nvSpPr>
        <p:spPr>
          <a:xfrm>
            <a:off x="8916570" y="2938075"/>
            <a:ext cx="2755674" cy="2367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848162D-87C5-4BBF-87AE-226ACFA32799}"/>
              </a:ext>
            </a:extLst>
          </p:cNvPr>
          <p:cNvGrpSpPr/>
          <p:nvPr/>
        </p:nvGrpSpPr>
        <p:grpSpPr>
          <a:xfrm>
            <a:off x="9071405" y="3069888"/>
            <a:ext cx="182657" cy="182657"/>
            <a:chOff x="6296025" y="3171825"/>
            <a:chExt cx="504000" cy="504000"/>
          </a:xfrm>
        </p:grpSpPr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C8371F48-F1DD-4C0A-8431-9EA20C2BA94A}"/>
                </a:ext>
              </a:extLst>
            </p:cNvPr>
            <p:cNvCxnSpPr/>
            <p:nvPr/>
          </p:nvCxnSpPr>
          <p:spPr>
            <a:xfrm>
              <a:off x="6296025" y="3428469"/>
              <a:ext cx="5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9DB75FF1-C0A6-4E6D-A67C-9E720F6C8F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3675" y="3171825"/>
              <a:ext cx="0" cy="504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9E297969-C59D-44E7-A1DF-4938A70CB8FB}"/>
              </a:ext>
            </a:extLst>
          </p:cNvPr>
          <p:cNvSpPr txBox="1"/>
          <p:nvPr/>
        </p:nvSpPr>
        <p:spPr>
          <a:xfrm>
            <a:off x="9252529" y="303415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책장에 추가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6935820-0D3E-4CED-8B79-EF1C2CA11F28}"/>
              </a:ext>
            </a:extLst>
          </p:cNvPr>
          <p:cNvSpPr/>
          <p:nvPr/>
        </p:nvSpPr>
        <p:spPr>
          <a:xfrm>
            <a:off x="9071405" y="3576084"/>
            <a:ext cx="2473656" cy="5268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신규 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F258265-1668-4ECB-8284-4A90A2A9A576}"/>
              </a:ext>
            </a:extLst>
          </p:cNvPr>
          <p:cNvSpPr txBox="1"/>
          <p:nvPr/>
        </p:nvSpPr>
        <p:spPr>
          <a:xfrm>
            <a:off x="10624493" y="488299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취소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E9550E6-BDEC-4C2B-B33B-53DF1E0657EE}"/>
              </a:ext>
            </a:extLst>
          </p:cNvPr>
          <p:cNvSpPr txBox="1"/>
          <p:nvPr/>
        </p:nvSpPr>
        <p:spPr>
          <a:xfrm>
            <a:off x="11110268" y="488299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확인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CD57598-335D-4B0D-A00D-7939BCB3BC63}"/>
              </a:ext>
            </a:extLst>
          </p:cNvPr>
          <p:cNvCxnSpPr>
            <a:cxnSpLocks/>
          </p:cNvCxnSpPr>
          <p:nvPr/>
        </p:nvCxnSpPr>
        <p:spPr>
          <a:xfrm>
            <a:off x="9161157" y="3952325"/>
            <a:ext cx="222194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347DA79E-FC52-44FB-8FB7-6405577BCDDB}"/>
              </a:ext>
            </a:extLst>
          </p:cNvPr>
          <p:cNvSpPr/>
          <p:nvPr/>
        </p:nvSpPr>
        <p:spPr>
          <a:xfrm rot="10800000">
            <a:off x="11265812" y="3813652"/>
            <a:ext cx="78868" cy="457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36D652-91AA-43A9-8F54-C5489DC09980}"/>
              </a:ext>
            </a:extLst>
          </p:cNvPr>
          <p:cNvSpPr txBox="1"/>
          <p:nvPr/>
        </p:nvSpPr>
        <p:spPr>
          <a:xfrm>
            <a:off x="9044136" y="3292704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카테고리를 선택해 주세요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201F2C3F-FD45-4BE5-A027-3F26F6227468}"/>
              </a:ext>
            </a:extLst>
          </p:cNvPr>
          <p:cNvSpPr/>
          <p:nvPr/>
        </p:nvSpPr>
        <p:spPr>
          <a:xfrm>
            <a:off x="9071405" y="4205374"/>
            <a:ext cx="2473656" cy="5268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신규 카테고리명을 입력해 주세요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2BBC0D4-642B-44D7-A99A-5876BB10ABAB}"/>
              </a:ext>
            </a:extLst>
          </p:cNvPr>
          <p:cNvCxnSpPr>
            <a:cxnSpLocks/>
          </p:cNvCxnSpPr>
          <p:nvPr/>
        </p:nvCxnSpPr>
        <p:spPr>
          <a:xfrm>
            <a:off x="9161157" y="4581615"/>
            <a:ext cx="222194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52B9341-6B73-4262-B542-898BBEADEB6C}"/>
              </a:ext>
            </a:extLst>
          </p:cNvPr>
          <p:cNvCxnSpPr>
            <a:cxnSpLocks/>
            <a:stCxn id="50" idx="2"/>
            <a:endCxn id="65" idx="0"/>
          </p:cNvCxnSpPr>
          <p:nvPr/>
        </p:nvCxnSpPr>
        <p:spPr>
          <a:xfrm>
            <a:off x="10294406" y="2475339"/>
            <a:ext cx="1" cy="46273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3B3C5B6-988E-4CB6-B0B2-000A1D4FF46F}"/>
              </a:ext>
            </a:extLst>
          </p:cNvPr>
          <p:cNvSpPr/>
          <p:nvPr/>
        </p:nvSpPr>
        <p:spPr>
          <a:xfrm>
            <a:off x="668940" y="2754468"/>
            <a:ext cx="3605022" cy="30929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ko-KR" altLang="en-US" sz="11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밑줄</a:t>
            </a:r>
            <a:r>
              <a:rPr lang="en-US" altLang="ko-KR" sz="11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</a:t>
            </a:r>
            <a:r>
              <a:rPr lang="ko-KR" altLang="en-US" sz="11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내가 책에서 발췌한 부분을 저장하는 곳입니다</a:t>
            </a:r>
            <a:r>
              <a:rPr lang="en-US" altLang="ko-KR" sz="11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1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다른 사람들에게 공유가 됩니다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EFA6953-7232-45AB-95F6-C275EA7C9994}"/>
              </a:ext>
            </a:extLst>
          </p:cNvPr>
          <p:cNvSpPr txBox="1"/>
          <p:nvPr/>
        </p:nvSpPr>
        <p:spPr>
          <a:xfrm>
            <a:off x="9109366" y="2573253"/>
            <a:ext cx="2042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rgbClr val="0070C0"/>
                </a:solidFill>
              </a:rPr>
              <a:t>신규카테고리</a:t>
            </a:r>
            <a:r>
              <a:rPr lang="ko-KR" altLang="en-US" sz="1400" b="1" dirty="0">
                <a:solidFill>
                  <a:srgbClr val="0070C0"/>
                </a:solidFill>
              </a:rPr>
              <a:t> 추가하면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E862A95-D6D4-42F0-9F7C-ABB829542BD9}"/>
              </a:ext>
            </a:extLst>
          </p:cNvPr>
          <p:cNvSpPr txBox="1"/>
          <p:nvPr/>
        </p:nvSpPr>
        <p:spPr>
          <a:xfrm>
            <a:off x="5496449" y="4845807"/>
            <a:ext cx="2887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ko-KR" altLang="en-US" dirty="0" err="1"/>
              <a:t>아무곳이나</a:t>
            </a:r>
            <a:r>
              <a:rPr lang="ko-KR" altLang="en-US" dirty="0"/>
              <a:t> 클릭해도</a:t>
            </a:r>
            <a:endParaRPr lang="en-US" altLang="ko-KR" dirty="0"/>
          </a:p>
          <a:p>
            <a:r>
              <a:rPr lang="ko-KR" altLang="en-US" dirty="0"/>
              <a:t>추가버튼 작동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D54FF272-FD92-4CB6-9FCE-84A23658E993}"/>
              </a:ext>
            </a:extLst>
          </p:cNvPr>
          <p:cNvCxnSpPr>
            <a:cxnSpLocks/>
          </p:cNvCxnSpPr>
          <p:nvPr/>
        </p:nvCxnSpPr>
        <p:spPr>
          <a:xfrm>
            <a:off x="2966269" y="5010487"/>
            <a:ext cx="2397797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ACBED09-6E46-4DB4-ADDA-A34F4A7F2263}"/>
              </a:ext>
            </a:extLst>
          </p:cNvPr>
          <p:cNvSpPr/>
          <p:nvPr/>
        </p:nvSpPr>
        <p:spPr>
          <a:xfrm>
            <a:off x="5393779" y="2276365"/>
            <a:ext cx="2755674" cy="21311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E69F7CE-8E8B-4DE8-A5A1-137722B9A413}"/>
              </a:ext>
            </a:extLst>
          </p:cNvPr>
          <p:cNvGrpSpPr/>
          <p:nvPr/>
        </p:nvGrpSpPr>
        <p:grpSpPr>
          <a:xfrm>
            <a:off x="5548614" y="2417702"/>
            <a:ext cx="182657" cy="182657"/>
            <a:chOff x="6296025" y="3171825"/>
            <a:chExt cx="504000" cy="504000"/>
          </a:xfrm>
        </p:grpSpPr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F189A2EC-2304-47C9-A6E4-3F3DA3056386}"/>
                </a:ext>
              </a:extLst>
            </p:cNvPr>
            <p:cNvCxnSpPr/>
            <p:nvPr/>
          </p:nvCxnSpPr>
          <p:spPr>
            <a:xfrm>
              <a:off x="6296025" y="3428469"/>
              <a:ext cx="5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01220942-2F9E-497A-B4ED-695B568F5B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3675" y="3171825"/>
              <a:ext cx="0" cy="504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720FC5E4-10EE-4D51-8432-FCDA7EA31FCD}"/>
              </a:ext>
            </a:extLst>
          </p:cNvPr>
          <p:cNvSpPr txBox="1"/>
          <p:nvPr/>
        </p:nvSpPr>
        <p:spPr>
          <a:xfrm>
            <a:off x="5729738" y="2381964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공유할 문구 추가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98F0ADA-64E8-4E84-89D1-1D962D8D16CF}"/>
              </a:ext>
            </a:extLst>
          </p:cNvPr>
          <p:cNvSpPr txBox="1"/>
          <p:nvPr/>
        </p:nvSpPr>
        <p:spPr>
          <a:xfrm>
            <a:off x="7587477" y="408793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취소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27C5F88C-CA17-46CF-87EE-FBFEEA29F584}"/>
              </a:ext>
            </a:extLst>
          </p:cNvPr>
          <p:cNvSpPr/>
          <p:nvPr/>
        </p:nvSpPr>
        <p:spPr>
          <a:xfrm>
            <a:off x="5548614" y="3429363"/>
            <a:ext cx="2473656" cy="5268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Wide Latin" panose="020A0A07050505020404" pitchFamily="18" charset="0"/>
              </a:rPr>
              <a:t>T</a:t>
            </a:r>
            <a:r>
              <a:rPr lang="ko-KR" altLang="en-US" sz="1100" dirty="0">
                <a:solidFill>
                  <a:schemeClr val="tx1"/>
                </a:solidFill>
              </a:rPr>
              <a:t>  문구 직접 입력</a:t>
            </a: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2EE71A97-C25A-47C1-A48A-408EAD1A4E71}"/>
              </a:ext>
            </a:extLst>
          </p:cNvPr>
          <p:cNvCxnSpPr>
            <a:cxnSpLocks/>
            <a:stCxn id="97" idx="0"/>
            <a:endCxn id="101" idx="2"/>
          </p:cNvCxnSpPr>
          <p:nvPr/>
        </p:nvCxnSpPr>
        <p:spPr>
          <a:xfrm flipH="1" flipV="1">
            <a:off x="6771616" y="4407489"/>
            <a:ext cx="168498" cy="43831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5" name="그룹 4114">
            <a:extLst>
              <a:ext uri="{FF2B5EF4-FFF2-40B4-BE49-F238E27FC236}">
                <a16:creationId xmlns:a16="http://schemas.microsoft.com/office/drawing/2014/main" id="{F54E859F-66A1-49DF-86A1-F8A51305874A}"/>
              </a:ext>
            </a:extLst>
          </p:cNvPr>
          <p:cNvGrpSpPr/>
          <p:nvPr/>
        </p:nvGrpSpPr>
        <p:grpSpPr>
          <a:xfrm>
            <a:off x="2306342" y="4822297"/>
            <a:ext cx="422405" cy="392842"/>
            <a:chOff x="2306342" y="4822297"/>
            <a:chExt cx="422405" cy="392842"/>
          </a:xfrm>
        </p:grpSpPr>
        <p:cxnSp>
          <p:nvCxnSpPr>
            <p:cNvPr id="4103" name="직선 연결선 4102">
              <a:extLst>
                <a:ext uri="{FF2B5EF4-FFF2-40B4-BE49-F238E27FC236}">
                  <a16:creationId xmlns:a16="http://schemas.microsoft.com/office/drawing/2014/main" id="{69C8D341-DCF6-4679-86CF-7C4AEE77C96E}"/>
                </a:ext>
              </a:extLst>
            </p:cNvPr>
            <p:cNvCxnSpPr/>
            <p:nvPr/>
          </p:nvCxnSpPr>
          <p:spPr>
            <a:xfrm>
              <a:off x="2512521" y="4822297"/>
              <a:ext cx="0" cy="39284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8335E441-CE00-4251-8DB3-D8D947A8AD5F}"/>
                </a:ext>
              </a:extLst>
            </p:cNvPr>
            <p:cNvCxnSpPr>
              <a:cxnSpLocks/>
            </p:cNvCxnSpPr>
            <p:nvPr/>
          </p:nvCxnSpPr>
          <p:spPr>
            <a:xfrm>
              <a:off x="2306342" y="5010487"/>
              <a:ext cx="422405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105" name="TextBox 4104">
            <a:extLst>
              <a:ext uri="{FF2B5EF4-FFF2-40B4-BE49-F238E27FC236}">
                <a16:creationId xmlns:a16="http://schemas.microsoft.com/office/drawing/2014/main" id="{D14D92ED-6291-4A38-BDA4-5452A5B14589}"/>
              </a:ext>
            </a:extLst>
          </p:cNvPr>
          <p:cNvSpPr txBox="1"/>
          <p:nvPr/>
        </p:nvSpPr>
        <p:spPr>
          <a:xfrm>
            <a:off x="1537143" y="5279476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공유할 문구를 추가하세요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81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832F31-E77A-42CC-831C-57502A0E41E4}"/>
              </a:ext>
            </a:extLst>
          </p:cNvPr>
          <p:cNvSpPr/>
          <p:nvPr/>
        </p:nvSpPr>
        <p:spPr>
          <a:xfrm>
            <a:off x="561975" y="334269"/>
            <a:ext cx="3888000" cy="6188400"/>
          </a:xfrm>
          <a:prstGeom prst="roundRect">
            <a:avLst>
              <a:gd name="adj" fmla="val 564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CC6EA-1DBD-40E4-9989-41EC8C1DF9C9}"/>
              </a:ext>
            </a:extLst>
          </p:cNvPr>
          <p:cNvSpPr txBox="1"/>
          <p:nvPr/>
        </p:nvSpPr>
        <p:spPr>
          <a:xfrm>
            <a:off x="9947087" y="352024"/>
            <a:ext cx="20217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Book Add Page 4</a:t>
            </a:r>
          </a:p>
          <a:p>
            <a:pPr algn="r"/>
            <a:r>
              <a:rPr lang="en-US" altLang="ko-KR" dirty="0"/>
              <a:t>-</a:t>
            </a:r>
            <a:r>
              <a:rPr lang="ko-KR" altLang="en-US" dirty="0"/>
              <a:t>문구 직접 입력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92B8F5-430D-4771-88C2-E0EC3B411B11}"/>
              </a:ext>
            </a:extLst>
          </p:cNvPr>
          <p:cNvSpPr/>
          <p:nvPr/>
        </p:nvSpPr>
        <p:spPr>
          <a:xfrm>
            <a:off x="570364" y="642155"/>
            <a:ext cx="3868778" cy="3664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ysClr val="windowText" lastClr="000000"/>
                </a:solidFill>
              </a:rPr>
              <a:t>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0071B6-7ADC-4F72-9759-26AF07FDCEF4}"/>
              </a:ext>
            </a:extLst>
          </p:cNvPr>
          <p:cNvGrpSpPr/>
          <p:nvPr/>
        </p:nvGrpSpPr>
        <p:grpSpPr>
          <a:xfrm>
            <a:off x="701337" y="359056"/>
            <a:ext cx="3648722" cy="246221"/>
            <a:chOff x="701337" y="359056"/>
            <a:chExt cx="3648722" cy="24622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E670C9-535F-4443-BD5E-6221E17AA2D3}"/>
                </a:ext>
              </a:extLst>
            </p:cNvPr>
            <p:cNvSpPr txBox="1"/>
            <p:nvPr/>
          </p:nvSpPr>
          <p:spPr>
            <a:xfrm>
              <a:off x="701337" y="359056"/>
              <a:ext cx="36487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KT 2:06                                         HD LTE       85% 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9CC67A3C-8072-4468-8042-E8F835EB4194}"/>
                </a:ext>
              </a:extLst>
            </p:cNvPr>
            <p:cNvSpPr/>
            <p:nvPr/>
          </p:nvSpPr>
          <p:spPr>
            <a:xfrm>
              <a:off x="3595753" y="396042"/>
              <a:ext cx="150336" cy="140068"/>
            </a:xfrm>
            <a:custGeom>
              <a:avLst/>
              <a:gdLst>
                <a:gd name="connsiteX0" fmla="*/ 0 w 301841"/>
                <a:gd name="connsiteY0" fmla="*/ 221942 h 221942"/>
                <a:gd name="connsiteX1" fmla="*/ 0 w 301841"/>
                <a:gd name="connsiteY1" fmla="*/ 221942 h 221942"/>
                <a:gd name="connsiteX2" fmla="*/ 301841 w 301841"/>
                <a:gd name="connsiteY2" fmla="*/ 221942 h 221942"/>
                <a:gd name="connsiteX3" fmla="*/ 301841 w 301841"/>
                <a:gd name="connsiteY3" fmla="*/ 221942 h 221942"/>
                <a:gd name="connsiteX4" fmla="*/ 301841 w 301841"/>
                <a:gd name="connsiteY4" fmla="*/ 0 h 221942"/>
                <a:gd name="connsiteX5" fmla="*/ 239697 w 301841"/>
                <a:gd name="connsiteY5" fmla="*/ 44388 h 221942"/>
                <a:gd name="connsiteX6" fmla="*/ 221942 w 301841"/>
                <a:gd name="connsiteY6" fmla="*/ 62144 h 221942"/>
                <a:gd name="connsiteX7" fmla="*/ 195309 w 301841"/>
                <a:gd name="connsiteY7" fmla="*/ 71021 h 221942"/>
                <a:gd name="connsiteX8" fmla="*/ 142042 w 301841"/>
                <a:gd name="connsiteY8" fmla="*/ 97654 h 221942"/>
                <a:gd name="connsiteX9" fmla="*/ 79899 w 301841"/>
                <a:gd name="connsiteY9" fmla="*/ 124287 h 221942"/>
                <a:gd name="connsiteX10" fmla="*/ 62143 w 301841"/>
                <a:gd name="connsiteY10" fmla="*/ 142043 h 221942"/>
                <a:gd name="connsiteX11" fmla="*/ 0 w 301841"/>
                <a:gd name="connsiteY11" fmla="*/ 221942 h 22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841" h="221942">
                  <a:moveTo>
                    <a:pt x="0" y="221942"/>
                  </a:moveTo>
                  <a:lnTo>
                    <a:pt x="0" y="221942"/>
                  </a:lnTo>
                  <a:lnTo>
                    <a:pt x="301841" y="221942"/>
                  </a:lnTo>
                  <a:lnTo>
                    <a:pt x="301841" y="221942"/>
                  </a:lnTo>
                  <a:lnTo>
                    <a:pt x="301841" y="0"/>
                  </a:lnTo>
                  <a:cubicBezTo>
                    <a:pt x="281126" y="14796"/>
                    <a:pt x="259791" y="28759"/>
                    <a:pt x="239697" y="44388"/>
                  </a:cubicBezTo>
                  <a:cubicBezTo>
                    <a:pt x="233090" y="49527"/>
                    <a:pt x="229119" y="57838"/>
                    <a:pt x="221942" y="62144"/>
                  </a:cubicBezTo>
                  <a:cubicBezTo>
                    <a:pt x="213918" y="66959"/>
                    <a:pt x="204187" y="68062"/>
                    <a:pt x="195309" y="71021"/>
                  </a:cubicBezTo>
                  <a:cubicBezTo>
                    <a:pt x="118973" y="121912"/>
                    <a:pt x="215559" y="60896"/>
                    <a:pt x="142042" y="97654"/>
                  </a:cubicBezTo>
                  <a:cubicBezTo>
                    <a:pt x="80732" y="128309"/>
                    <a:pt x="153805" y="105812"/>
                    <a:pt x="79899" y="124287"/>
                  </a:cubicBezTo>
                  <a:cubicBezTo>
                    <a:pt x="73980" y="130206"/>
                    <a:pt x="68839" y="137021"/>
                    <a:pt x="62143" y="142043"/>
                  </a:cubicBezTo>
                  <a:cubicBezTo>
                    <a:pt x="6415" y="183839"/>
                    <a:pt x="8877" y="155570"/>
                    <a:pt x="0" y="2219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4705495-E7FF-443D-A2FF-A3AEC27CB7CE}"/>
                </a:ext>
              </a:extLst>
            </p:cNvPr>
            <p:cNvSpPr/>
            <p:nvPr/>
          </p:nvSpPr>
          <p:spPr>
            <a:xfrm>
              <a:off x="4136337" y="434083"/>
              <a:ext cx="125600" cy="11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A34DC2A-E738-4ED3-A26C-9BDF287001A1}"/>
                </a:ext>
              </a:extLst>
            </p:cNvPr>
            <p:cNvSpPr/>
            <p:nvPr/>
          </p:nvSpPr>
          <p:spPr>
            <a:xfrm>
              <a:off x="4165168" y="405440"/>
              <a:ext cx="70897" cy="107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6EE7A1D-74EC-4C8A-9CD5-6C7A1D5B605D}"/>
              </a:ext>
            </a:extLst>
          </p:cNvPr>
          <p:cNvSpPr/>
          <p:nvPr/>
        </p:nvSpPr>
        <p:spPr>
          <a:xfrm>
            <a:off x="572808" y="1010564"/>
            <a:ext cx="3866334" cy="4938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3E01E8-B88F-460B-BC7F-A5E5E4034C3C}"/>
              </a:ext>
            </a:extLst>
          </p:cNvPr>
          <p:cNvSpPr txBox="1"/>
          <p:nvPr/>
        </p:nvSpPr>
        <p:spPr>
          <a:xfrm>
            <a:off x="668940" y="649068"/>
            <a:ext cx="1717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ysClr val="windowText" lastClr="000000"/>
                </a:solidFill>
              </a:rPr>
              <a:t>← 문구 공유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FC6AB98-BBA2-43A3-9503-2C4213D5387C}"/>
              </a:ext>
            </a:extLst>
          </p:cNvPr>
          <p:cNvSpPr/>
          <p:nvPr/>
        </p:nvSpPr>
        <p:spPr>
          <a:xfrm>
            <a:off x="847725" y="550120"/>
            <a:ext cx="4962595" cy="150282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E0792C-6C47-4CBB-ADC5-6E5B53F3D713}"/>
              </a:ext>
            </a:extLst>
          </p:cNvPr>
          <p:cNvSpPr txBox="1"/>
          <p:nvPr/>
        </p:nvSpPr>
        <p:spPr>
          <a:xfrm>
            <a:off x="5984365" y="345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뒤로가기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059246B-A49F-441B-AE0B-8E24235C1C37}"/>
              </a:ext>
            </a:extLst>
          </p:cNvPr>
          <p:cNvSpPr txBox="1"/>
          <p:nvPr/>
        </p:nvSpPr>
        <p:spPr>
          <a:xfrm>
            <a:off x="666861" y="1116221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400" b="1" dirty="0"/>
              <a:t>수박 수영장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양장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0D255-7314-4C28-91C2-34259F5E6BF8}"/>
              </a:ext>
            </a:extLst>
          </p:cNvPr>
          <p:cNvSpPr txBox="1"/>
          <p:nvPr/>
        </p:nvSpPr>
        <p:spPr>
          <a:xfrm>
            <a:off x="3609091" y="68721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/>
              <a:t>등록하기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977928-D22E-48DA-9947-602558D83241}"/>
              </a:ext>
            </a:extLst>
          </p:cNvPr>
          <p:cNvSpPr txBox="1"/>
          <p:nvPr/>
        </p:nvSpPr>
        <p:spPr>
          <a:xfrm>
            <a:off x="666861" y="1461094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책 페이지를 적어주세요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E8AB2D4-8611-40E6-A5C1-02B58A67A89B}"/>
              </a:ext>
            </a:extLst>
          </p:cNvPr>
          <p:cNvSpPr txBox="1"/>
          <p:nvPr/>
        </p:nvSpPr>
        <p:spPr>
          <a:xfrm>
            <a:off x="6923189" y="660193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내용이 작성되어야 활성화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51EFCD3E-CE88-447E-A134-29FD25E5F4B6}"/>
              </a:ext>
            </a:extLst>
          </p:cNvPr>
          <p:cNvCxnSpPr>
            <a:cxnSpLocks/>
          </p:cNvCxnSpPr>
          <p:nvPr/>
        </p:nvCxnSpPr>
        <p:spPr>
          <a:xfrm>
            <a:off x="4393009" y="824873"/>
            <a:ext cx="2397797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2A8091F-EF18-457B-9478-8B76A887943E}"/>
              </a:ext>
            </a:extLst>
          </p:cNvPr>
          <p:cNvSpPr txBox="1"/>
          <p:nvPr/>
        </p:nvSpPr>
        <p:spPr>
          <a:xfrm>
            <a:off x="5277535" y="142322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페이지 작성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D5E9B37-724E-43F7-8BAB-6D36F1E06598}"/>
              </a:ext>
            </a:extLst>
          </p:cNvPr>
          <p:cNvCxnSpPr>
            <a:cxnSpLocks/>
          </p:cNvCxnSpPr>
          <p:nvPr/>
        </p:nvCxnSpPr>
        <p:spPr>
          <a:xfrm>
            <a:off x="2747355" y="1587903"/>
            <a:ext cx="2397797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9D5838-CC99-4F40-8E13-EAEFC21F1F1A}"/>
              </a:ext>
            </a:extLst>
          </p:cNvPr>
          <p:cNvSpPr txBox="1"/>
          <p:nvPr/>
        </p:nvSpPr>
        <p:spPr>
          <a:xfrm>
            <a:off x="666860" y="1911624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공유할 문구를 적어주세요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FC99DB-1A1A-4BE8-97D2-5BA76A296ECA}"/>
              </a:ext>
            </a:extLst>
          </p:cNvPr>
          <p:cNvSpPr txBox="1"/>
          <p:nvPr/>
        </p:nvSpPr>
        <p:spPr>
          <a:xfrm>
            <a:off x="5277535" y="190081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문구 작성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2EF5AB3-1C01-4618-A5D2-A95BC2E110DD}"/>
              </a:ext>
            </a:extLst>
          </p:cNvPr>
          <p:cNvCxnSpPr>
            <a:cxnSpLocks/>
          </p:cNvCxnSpPr>
          <p:nvPr/>
        </p:nvCxnSpPr>
        <p:spPr>
          <a:xfrm>
            <a:off x="2747355" y="2065496"/>
            <a:ext cx="2397797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14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832F31-E77A-42CC-831C-57502A0E41E4}"/>
              </a:ext>
            </a:extLst>
          </p:cNvPr>
          <p:cNvSpPr/>
          <p:nvPr/>
        </p:nvSpPr>
        <p:spPr>
          <a:xfrm>
            <a:off x="561975" y="334269"/>
            <a:ext cx="3888000" cy="6188400"/>
          </a:xfrm>
          <a:prstGeom prst="roundRect">
            <a:avLst>
              <a:gd name="adj" fmla="val 564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CC6EA-1DBD-40E4-9989-41EC8C1DF9C9}"/>
              </a:ext>
            </a:extLst>
          </p:cNvPr>
          <p:cNvSpPr txBox="1"/>
          <p:nvPr/>
        </p:nvSpPr>
        <p:spPr>
          <a:xfrm>
            <a:off x="9947087" y="352024"/>
            <a:ext cx="20217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Book Add Page 5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92B8F5-430D-4771-88C2-E0EC3B411B11}"/>
              </a:ext>
            </a:extLst>
          </p:cNvPr>
          <p:cNvSpPr/>
          <p:nvPr/>
        </p:nvSpPr>
        <p:spPr>
          <a:xfrm>
            <a:off x="570364" y="642155"/>
            <a:ext cx="3868778" cy="3664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ysClr val="windowText" lastClr="000000"/>
                </a:solidFill>
              </a:rPr>
              <a:t>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0071B6-7ADC-4F72-9759-26AF07FDCEF4}"/>
              </a:ext>
            </a:extLst>
          </p:cNvPr>
          <p:cNvGrpSpPr/>
          <p:nvPr/>
        </p:nvGrpSpPr>
        <p:grpSpPr>
          <a:xfrm>
            <a:off x="701337" y="359056"/>
            <a:ext cx="3648722" cy="246221"/>
            <a:chOff x="701337" y="359056"/>
            <a:chExt cx="3648722" cy="24622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E670C9-535F-4443-BD5E-6221E17AA2D3}"/>
                </a:ext>
              </a:extLst>
            </p:cNvPr>
            <p:cNvSpPr txBox="1"/>
            <p:nvPr/>
          </p:nvSpPr>
          <p:spPr>
            <a:xfrm>
              <a:off x="701337" y="359056"/>
              <a:ext cx="36487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KT 2:06                                         HD LTE       85% 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9CC67A3C-8072-4468-8042-E8F835EB4194}"/>
                </a:ext>
              </a:extLst>
            </p:cNvPr>
            <p:cNvSpPr/>
            <p:nvPr/>
          </p:nvSpPr>
          <p:spPr>
            <a:xfrm>
              <a:off x="3595753" y="396042"/>
              <a:ext cx="150336" cy="140068"/>
            </a:xfrm>
            <a:custGeom>
              <a:avLst/>
              <a:gdLst>
                <a:gd name="connsiteX0" fmla="*/ 0 w 301841"/>
                <a:gd name="connsiteY0" fmla="*/ 221942 h 221942"/>
                <a:gd name="connsiteX1" fmla="*/ 0 w 301841"/>
                <a:gd name="connsiteY1" fmla="*/ 221942 h 221942"/>
                <a:gd name="connsiteX2" fmla="*/ 301841 w 301841"/>
                <a:gd name="connsiteY2" fmla="*/ 221942 h 221942"/>
                <a:gd name="connsiteX3" fmla="*/ 301841 w 301841"/>
                <a:gd name="connsiteY3" fmla="*/ 221942 h 221942"/>
                <a:gd name="connsiteX4" fmla="*/ 301841 w 301841"/>
                <a:gd name="connsiteY4" fmla="*/ 0 h 221942"/>
                <a:gd name="connsiteX5" fmla="*/ 239697 w 301841"/>
                <a:gd name="connsiteY5" fmla="*/ 44388 h 221942"/>
                <a:gd name="connsiteX6" fmla="*/ 221942 w 301841"/>
                <a:gd name="connsiteY6" fmla="*/ 62144 h 221942"/>
                <a:gd name="connsiteX7" fmla="*/ 195309 w 301841"/>
                <a:gd name="connsiteY7" fmla="*/ 71021 h 221942"/>
                <a:gd name="connsiteX8" fmla="*/ 142042 w 301841"/>
                <a:gd name="connsiteY8" fmla="*/ 97654 h 221942"/>
                <a:gd name="connsiteX9" fmla="*/ 79899 w 301841"/>
                <a:gd name="connsiteY9" fmla="*/ 124287 h 221942"/>
                <a:gd name="connsiteX10" fmla="*/ 62143 w 301841"/>
                <a:gd name="connsiteY10" fmla="*/ 142043 h 221942"/>
                <a:gd name="connsiteX11" fmla="*/ 0 w 301841"/>
                <a:gd name="connsiteY11" fmla="*/ 221942 h 22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841" h="221942">
                  <a:moveTo>
                    <a:pt x="0" y="221942"/>
                  </a:moveTo>
                  <a:lnTo>
                    <a:pt x="0" y="221942"/>
                  </a:lnTo>
                  <a:lnTo>
                    <a:pt x="301841" y="221942"/>
                  </a:lnTo>
                  <a:lnTo>
                    <a:pt x="301841" y="221942"/>
                  </a:lnTo>
                  <a:lnTo>
                    <a:pt x="301841" y="0"/>
                  </a:lnTo>
                  <a:cubicBezTo>
                    <a:pt x="281126" y="14796"/>
                    <a:pt x="259791" y="28759"/>
                    <a:pt x="239697" y="44388"/>
                  </a:cubicBezTo>
                  <a:cubicBezTo>
                    <a:pt x="233090" y="49527"/>
                    <a:pt x="229119" y="57838"/>
                    <a:pt x="221942" y="62144"/>
                  </a:cubicBezTo>
                  <a:cubicBezTo>
                    <a:pt x="213918" y="66959"/>
                    <a:pt x="204187" y="68062"/>
                    <a:pt x="195309" y="71021"/>
                  </a:cubicBezTo>
                  <a:cubicBezTo>
                    <a:pt x="118973" y="121912"/>
                    <a:pt x="215559" y="60896"/>
                    <a:pt x="142042" y="97654"/>
                  </a:cubicBezTo>
                  <a:cubicBezTo>
                    <a:pt x="80732" y="128309"/>
                    <a:pt x="153805" y="105812"/>
                    <a:pt x="79899" y="124287"/>
                  </a:cubicBezTo>
                  <a:cubicBezTo>
                    <a:pt x="73980" y="130206"/>
                    <a:pt x="68839" y="137021"/>
                    <a:pt x="62143" y="142043"/>
                  </a:cubicBezTo>
                  <a:cubicBezTo>
                    <a:pt x="6415" y="183839"/>
                    <a:pt x="8877" y="155570"/>
                    <a:pt x="0" y="2219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4705495-E7FF-443D-A2FF-A3AEC27CB7CE}"/>
                </a:ext>
              </a:extLst>
            </p:cNvPr>
            <p:cNvSpPr/>
            <p:nvPr/>
          </p:nvSpPr>
          <p:spPr>
            <a:xfrm>
              <a:off x="4136337" y="434083"/>
              <a:ext cx="125600" cy="11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A34DC2A-E738-4ED3-A26C-9BDF287001A1}"/>
                </a:ext>
              </a:extLst>
            </p:cNvPr>
            <p:cNvSpPr/>
            <p:nvPr/>
          </p:nvSpPr>
          <p:spPr>
            <a:xfrm>
              <a:off x="4165168" y="405440"/>
              <a:ext cx="70897" cy="107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6EE7A1D-74EC-4C8A-9CD5-6C7A1D5B605D}"/>
              </a:ext>
            </a:extLst>
          </p:cNvPr>
          <p:cNvSpPr/>
          <p:nvPr/>
        </p:nvSpPr>
        <p:spPr>
          <a:xfrm>
            <a:off x="572808" y="1010564"/>
            <a:ext cx="3866334" cy="4938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3E01E8-B88F-460B-BC7F-A5E5E4034C3C}"/>
              </a:ext>
            </a:extLst>
          </p:cNvPr>
          <p:cNvSpPr txBox="1"/>
          <p:nvPr/>
        </p:nvSpPr>
        <p:spPr>
          <a:xfrm>
            <a:off x="668940" y="649068"/>
            <a:ext cx="1717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ysClr val="windowText" lastClr="000000"/>
                </a:solidFill>
              </a:rPr>
              <a:t>← 책 등록</a:t>
            </a:r>
          </a:p>
        </p:txBody>
      </p:sp>
      <p:pic>
        <p:nvPicPr>
          <p:cNvPr id="4098" name="Picture 2" descr="수박 수영장">
            <a:extLst>
              <a:ext uri="{FF2B5EF4-FFF2-40B4-BE49-F238E27FC236}">
                <a16:creationId xmlns:a16="http://schemas.microsoft.com/office/drawing/2014/main" id="{CAC11AFF-60CD-432E-98FB-855695629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37" y="1104155"/>
            <a:ext cx="784646" cy="1067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3059246B-A49F-441B-AE0B-8E24235C1C37}"/>
              </a:ext>
            </a:extLst>
          </p:cNvPr>
          <p:cNvSpPr txBox="1"/>
          <p:nvPr/>
        </p:nvSpPr>
        <p:spPr>
          <a:xfrm>
            <a:off x="1606419" y="1116221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400" b="1" dirty="0"/>
              <a:t>수박 수영장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양장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76BFE3-B3DA-4C9B-AD06-7E476920565C}"/>
              </a:ext>
            </a:extLst>
          </p:cNvPr>
          <p:cNvSpPr txBox="1"/>
          <p:nvPr/>
        </p:nvSpPr>
        <p:spPr>
          <a:xfrm>
            <a:off x="1606419" y="141596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200" dirty="0" err="1"/>
              <a:t>안녕달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글그림</a:t>
            </a:r>
            <a:endParaRPr lang="en-US" altLang="ko-K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9E593F-1326-4B89-87F4-545583402785}"/>
              </a:ext>
            </a:extLst>
          </p:cNvPr>
          <p:cNvSpPr txBox="1"/>
          <p:nvPr/>
        </p:nvSpPr>
        <p:spPr>
          <a:xfrm>
            <a:off x="1603676" y="164533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200"/>
              <a:t>창비</a:t>
            </a:r>
            <a:endParaRPr lang="en-US" altLang="ko-KR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EEE0E1-BDCC-4E94-B807-03256F51E517}"/>
              </a:ext>
            </a:extLst>
          </p:cNvPr>
          <p:cNvSpPr txBox="1"/>
          <p:nvPr/>
        </p:nvSpPr>
        <p:spPr>
          <a:xfrm>
            <a:off x="1603676" y="1894109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출간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FC5B095-79E2-42DA-A598-9F68EFAD89CF}"/>
              </a:ext>
            </a:extLst>
          </p:cNvPr>
          <p:cNvCxnSpPr/>
          <p:nvPr/>
        </p:nvCxnSpPr>
        <p:spPr>
          <a:xfrm>
            <a:off x="587995" y="2413131"/>
            <a:ext cx="3841200" cy="0"/>
          </a:xfrm>
          <a:prstGeom prst="line">
            <a:avLst/>
          </a:prstGeom>
          <a:effec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977928-D22E-48DA-9947-602558D83241}"/>
              </a:ext>
            </a:extLst>
          </p:cNvPr>
          <p:cNvSpPr txBox="1"/>
          <p:nvPr/>
        </p:nvSpPr>
        <p:spPr>
          <a:xfrm>
            <a:off x="614201" y="248183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밑줄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3B3C5B6-988E-4CB6-B0B2-000A1D4FF46F}"/>
              </a:ext>
            </a:extLst>
          </p:cNvPr>
          <p:cNvSpPr/>
          <p:nvPr/>
        </p:nvSpPr>
        <p:spPr>
          <a:xfrm>
            <a:off x="668940" y="3011643"/>
            <a:ext cx="3605022" cy="8612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p.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27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2020-08-10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14:23</a:t>
            </a:r>
          </a:p>
          <a:p>
            <a:endParaRPr lang="en-US" altLang="ko-KR" sz="11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이히히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F1667A1A-518D-43DB-8568-85221E6DB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94" y="3169911"/>
            <a:ext cx="182217" cy="1800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9B9EAE6-F36A-4F0C-93F7-0D57CB0691CD}"/>
              </a:ext>
            </a:extLst>
          </p:cNvPr>
          <p:cNvSpPr txBox="1"/>
          <p:nvPr/>
        </p:nvSpPr>
        <p:spPr>
          <a:xfrm>
            <a:off x="5529161" y="254893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내용 수정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0EC2B72-0279-4797-A7FA-7B2D1B5A6E9D}"/>
              </a:ext>
            </a:extLst>
          </p:cNvPr>
          <p:cNvSpPr/>
          <p:nvPr/>
        </p:nvSpPr>
        <p:spPr>
          <a:xfrm>
            <a:off x="661383" y="4530849"/>
            <a:ext cx="3605022" cy="8612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p.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27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2020-08-10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14:33</a:t>
            </a:r>
          </a:p>
          <a:p>
            <a:endParaRPr lang="en-US" altLang="ko-KR" sz="11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하지마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2338080-E117-41D5-82DD-96A59DBB1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337" y="4689117"/>
            <a:ext cx="182217" cy="180000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60DB361-979A-431F-A71B-AA51C38AFA40}"/>
              </a:ext>
            </a:extLst>
          </p:cNvPr>
          <p:cNvSpPr/>
          <p:nvPr/>
        </p:nvSpPr>
        <p:spPr>
          <a:xfrm>
            <a:off x="668940" y="3878444"/>
            <a:ext cx="3605022" cy="5218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>
                <a:solidFill>
                  <a:schemeClr val="tx1"/>
                </a:solidFill>
              </a:rPr>
              <a:t>내생각</a:t>
            </a:r>
            <a:endParaRPr lang="en-US" altLang="ko-KR" sz="11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웃음소리가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웃긴것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같아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D54B3C0-1107-4F2A-8DCD-31EC99690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2654" y="3437899"/>
            <a:ext cx="415497" cy="41044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13CB5D5-98F5-4D11-8E97-F25951465851}"/>
              </a:ext>
            </a:extLst>
          </p:cNvPr>
          <p:cNvSpPr txBox="1"/>
          <p:nvPr/>
        </p:nvSpPr>
        <p:spPr>
          <a:xfrm>
            <a:off x="2941619" y="3501195"/>
            <a:ext cx="9541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내 생각 달기</a:t>
            </a: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4E231196-D223-4137-AD20-64A8E089A150}"/>
              </a:ext>
            </a:extLst>
          </p:cNvPr>
          <p:cNvSpPr/>
          <p:nvPr/>
        </p:nvSpPr>
        <p:spPr>
          <a:xfrm>
            <a:off x="2585948" y="2733604"/>
            <a:ext cx="2899668" cy="296488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850E4D23-7FF2-4144-95DE-50D10DC4B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66981" y="5025012"/>
            <a:ext cx="415497" cy="41044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969C9E3-BEE5-4ED3-A741-D4C4B132BDA7}"/>
              </a:ext>
            </a:extLst>
          </p:cNvPr>
          <p:cNvSpPr txBox="1"/>
          <p:nvPr/>
        </p:nvSpPr>
        <p:spPr>
          <a:xfrm>
            <a:off x="2965946" y="5088308"/>
            <a:ext cx="9541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내 생각 달기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FD1B7A2C-8E55-41EC-BD44-3774B6616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44" y="3951839"/>
            <a:ext cx="182217" cy="180000"/>
          </a:xfrm>
          <a:prstGeom prst="rect">
            <a:avLst/>
          </a:prstGeom>
        </p:spPr>
      </p:pic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0CC89341-005F-423C-837C-D4B7FDC55F96}"/>
              </a:ext>
            </a:extLst>
          </p:cNvPr>
          <p:cNvSpPr/>
          <p:nvPr/>
        </p:nvSpPr>
        <p:spPr>
          <a:xfrm>
            <a:off x="3927938" y="3980851"/>
            <a:ext cx="86755" cy="553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6C49F77-E15B-4B7C-BB65-2E939C7C4869}"/>
              </a:ext>
            </a:extLst>
          </p:cNvPr>
          <p:cNvSpPr txBox="1"/>
          <p:nvPr/>
        </p:nvSpPr>
        <p:spPr>
          <a:xfrm>
            <a:off x="5548211" y="38009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접기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458A598A-5B82-453B-A180-F978AC8920B2}"/>
              </a:ext>
            </a:extLst>
          </p:cNvPr>
          <p:cNvCxnSpPr>
            <a:cxnSpLocks/>
          </p:cNvCxnSpPr>
          <p:nvPr/>
        </p:nvCxnSpPr>
        <p:spPr>
          <a:xfrm>
            <a:off x="4220500" y="3985652"/>
            <a:ext cx="1249551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B52F447-C67F-4076-927B-AEB54A46F3FE}"/>
              </a:ext>
            </a:extLst>
          </p:cNvPr>
          <p:cNvSpPr txBox="1"/>
          <p:nvPr/>
        </p:nvSpPr>
        <p:spPr>
          <a:xfrm>
            <a:off x="630815" y="2711885"/>
            <a:ext cx="36311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내생각은 다른 사람에게 공유되지 않는 나만의 메모입니다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EF5EEF-80B6-4FC6-8358-BC4AAF24517E}"/>
              </a:ext>
            </a:extLst>
          </p:cNvPr>
          <p:cNvSpPr txBox="1"/>
          <p:nvPr/>
        </p:nvSpPr>
        <p:spPr>
          <a:xfrm>
            <a:off x="5529161" y="201697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 자동 등록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0943FDA0-3227-4A31-B9AF-061B25668546}"/>
              </a:ext>
            </a:extLst>
          </p:cNvPr>
          <p:cNvSpPr/>
          <p:nvPr/>
        </p:nvSpPr>
        <p:spPr>
          <a:xfrm>
            <a:off x="1757779" y="2201644"/>
            <a:ext cx="3727837" cy="828447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303C349-CAE0-4BC1-BD96-0473F9DABD3E}"/>
              </a:ext>
            </a:extLst>
          </p:cNvPr>
          <p:cNvSpPr/>
          <p:nvPr/>
        </p:nvSpPr>
        <p:spPr>
          <a:xfrm>
            <a:off x="6711821" y="3437899"/>
            <a:ext cx="2428875" cy="1613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986EC48-E358-414B-9B64-D44BFC79B14E}"/>
              </a:ext>
            </a:extLst>
          </p:cNvPr>
          <p:cNvGrpSpPr/>
          <p:nvPr/>
        </p:nvGrpSpPr>
        <p:grpSpPr>
          <a:xfrm>
            <a:off x="6843864" y="3569712"/>
            <a:ext cx="182657" cy="182657"/>
            <a:chOff x="6296025" y="3171825"/>
            <a:chExt cx="504000" cy="504000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8D1B954F-C574-40E1-BB32-38784F0E1BC4}"/>
                </a:ext>
              </a:extLst>
            </p:cNvPr>
            <p:cNvCxnSpPr/>
            <p:nvPr/>
          </p:nvCxnSpPr>
          <p:spPr>
            <a:xfrm>
              <a:off x="6296025" y="3428469"/>
              <a:ext cx="5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04448A38-507A-4D1F-BBA4-ED7C42862D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3675" y="3171825"/>
              <a:ext cx="0" cy="504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C12C1EBE-5853-4F16-9583-FFD09890CDA4}"/>
              </a:ext>
            </a:extLst>
          </p:cNvPr>
          <p:cNvSpPr txBox="1"/>
          <p:nvPr/>
        </p:nvSpPr>
        <p:spPr>
          <a:xfrm>
            <a:off x="7024988" y="3533974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내 생각 달기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F4E00AB-7B95-47F5-B989-33D4CCE23B1D}"/>
              </a:ext>
            </a:extLst>
          </p:cNvPr>
          <p:cNvSpPr/>
          <p:nvPr/>
        </p:nvSpPr>
        <p:spPr>
          <a:xfrm>
            <a:off x="6843864" y="4018758"/>
            <a:ext cx="2169650" cy="5268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 생각을 입력해 주세요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D83D3F-3034-430F-BAF5-5D5F6FC9E0D7}"/>
              </a:ext>
            </a:extLst>
          </p:cNvPr>
          <p:cNvSpPr txBox="1"/>
          <p:nvPr/>
        </p:nvSpPr>
        <p:spPr>
          <a:xfrm>
            <a:off x="8092946" y="473512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취소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08A4948-FAC4-4098-B6C5-D04F4748EC8F}"/>
              </a:ext>
            </a:extLst>
          </p:cNvPr>
          <p:cNvSpPr txBox="1"/>
          <p:nvPr/>
        </p:nvSpPr>
        <p:spPr>
          <a:xfrm>
            <a:off x="8578721" y="473512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확인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691F58B-AA9C-45E0-B788-12DFA82E7FD4}"/>
              </a:ext>
            </a:extLst>
          </p:cNvPr>
          <p:cNvCxnSpPr>
            <a:cxnSpLocks/>
          </p:cNvCxnSpPr>
          <p:nvPr/>
        </p:nvCxnSpPr>
        <p:spPr>
          <a:xfrm flipV="1">
            <a:off x="4273962" y="3662724"/>
            <a:ext cx="2432424" cy="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53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832F31-E77A-42CC-831C-57502A0E41E4}"/>
              </a:ext>
            </a:extLst>
          </p:cNvPr>
          <p:cNvSpPr/>
          <p:nvPr/>
        </p:nvSpPr>
        <p:spPr>
          <a:xfrm>
            <a:off x="561975" y="334269"/>
            <a:ext cx="3888000" cy="6188400"/>
          </a:xfrm>
          <a:prstGeom prst="roundRect">
            <a:avLst>
              <a:gd name="adj" fmla="val 564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CC6EA-1DBD-40E4-9989-41EC8C1DF9C9}"/>
              </a:ext>
            </a:extLst>
          </p:cNvPr>
          <p:cNvSpPr txBox="1"/>
          <p:nvPr/>
        </p:nvSpPr>
        <p:spPr>
          <a:xfrm>
            <a:off x="9243368" y="352024"/>
            <a:ext cx="27254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Book Classification Page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92B8F5-430D-4771-88C2-E0EC3B411B11}"/>
              </a:ext>
            </a:extLst>
          </p:cNvPr>
          <p:cNvSpPr/>
          <p:nvPr/>
        </p:nvSpPr>
        <p:spPr>
          <a:xfrm>
            <a:off x="570364" y="642155"/>
            <a:ext cx="3868778" cy="3664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ysClr val="windowText" lastClr="000000"/>
                </a:solidFill>
              </a:rPr>
              <a:t>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0071B6-7ADC-4F72-9759-26AF07FDCEF4}"/>
              </a:ext>
            </a:extLst>
          </p:cNvPr>
          <p:cNvGrpSpPr/>
          <p:nvPr/>
        </p:nvGrpSpPr>
        <p:grpSpPr>
          <a:xfrm>
            <a:off x="701337" y="359056"/>
            <a:ext cx="3648722" cy="246221"/>
            <a:chOff x="701337" y="359056"/>
            <a:chExt cx="3648722" cy="24622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E670C9-535F-4443-BD5E-6221E17AA2D3}"/>
                </a:ext>
              </a:extLst>
            </p:cNvPr>
            <p:cNvSpPr txBox="1"/>
            <p:nvPr/>
          </p:nvSpPr>
          <p:spPr>
            <a:xfrm>
              <a:off x="701337" y="359056"/>
              <a:ext cx="36487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KT 2:06                                         HD LTE       85% 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9CC67A3C-8072-4468-8042-E8F835EB4194}"/>
                </a:ext>
              </a:extLst>
            </p:cNvPr>
            <p:cNvSpPr/>
            <p:nvPr/>
          </p:nvSpPr>
          <p:spPr>
            <a:xfrm>
              <a:off x="3595753" y="396042"/>
              <a:ext cx="150336" cy="140068"/>
            </a:xfrm>
            <a:custGeom>
              <a:avLst/>
              <a:gdLst>
                <a:gd name="connsiteX0" fmla="*/ 0 w 301841"/>
                <a:gd name="connsiteY0" fmla="*/ 221942 h 221942"/>
                <a:gd name="connsiteX1" fmla="*/ 0 w 301841"/>
                <a:gd name="connsiteY1" fmla="*/ 221942 h 221942"/>
                <a:gd name="connsiteX2" fmla="*/ 301841 w 301841"/>
                <a:gd name="connsiteY2" fmla="*/ 221942 h 221942"/>
                <a:gd name="connsiteX3" fmla="*/ 301841 w 301841"/>
                <a:gd name="connsiteY3" fmla="*/ 221942 h 221942"/>
                <a:gd name="connsiteX4" fmla="*/ 301841 w 301841"/>
                <a:gd name="connsiteY4" fmla="*/ 0 h 221942"/>
                <a:gd name="connsiteX5" fmla="*/ 239697 w 301841"/>
                <a:gd name="connsiteY5" fmla="*/ 44388 h 221942"/>
                <a:gd name="connsiteX6" fmla="*/ 221942 w 301841"/>
                <a:gd name="connsiteY6" fmla="*/ 62144 h 221942"/>
                <a:gd name="connsiteX7" fmla="*/ 195309 w 301841"/>
                <a:gd name="connsiteY7" fmla="*/ 71021 h 221942"/>
                <a:gd name="connsiteX8" fmla="*/ 142042 w 301841"/>
                <a:gd name="connsiteY8" fmla="*/ 97654 h 221942"/>
                <a:gd name="connsiteX9" fmla="*/ 79899 w 301841"/>
                <a:gd name="connsiteY9" fmla="*/ 124287 h 221942"/>
                <a:gd name="connsiteX10" fmla="*/ 62143 w 301841"/>
                <a:gd name="connsiteY10" fmla="*/ 142043 h 221942"/>
                <a:gd name="connsiteX11" fmla="*/ 0 w 301841"/>
                <a:gd name="connsiteY11" fmla="*/ 221942 h 22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841" h="221942">
                  <a:moveTo>
                    <a:pt x="0" y="221942"/>
                  </a:moveTo>
                  <a:lnTo>
                    <a:pt x="0" y="221942"/>
                  </a:lnTo>
                  <a:lnTo>
                    <a:pt x="301841" y="221942"/>
                  </a:lnTo>
                  <a:lnTo>
                    <a:pt x="301841" y="221942"/>
                  </a:lnTo>
                  <a:lnTo>
                    <a:pt x="301841" y="0"/>
                  </a:lnTo>
                  <a:cubicBezTo>
                    <a:pt x="281126" y="14796"/>
                    <a:pt x="259791" y="28759"/>
                    <a:pt x="239697" y="44388"/>
                  </a:cubicBezTo>
                  <a:cubicBezTo>
                    <a:pt x="233090" y="49527"/>
                    <a:pt x="229119" y="57838"/>
                    <a:pt x="221942" y="62144"/>
                  </a:cubicBezTo>
                  <a:cubicBezTo>
                    <a:pt x="213918" y="66959"/>
                    <a:pt x="204187" y="68062"/>
                    <a:pt x="195309" y="71021"/>
                  </a:cubicBezTo>
                  <a:cubicBezTo>
                    <a:pt x="118973" y="121912"/>
                    <a:pt x="215559" y="60896"/>
                    <a:pt x="142042" y="97654"/>
                  </a:cubicBezTo>
                  <a:cubicBezTo>
                    <a:pt x="80732" y="128309"/>
                    <a:pt x="153805" y="105812"/>
                    <a:pt x="79899" y="124287"/>
                  </a:cubicBezTo>
                  <a:cubicBezTo>
                    <a:pt x="73980" y="130206"/>
                    <a:pt x="68839" y="137021"/>
                    <a:pt x="62143" y="142043"/>
                  </a:cubicBezTo>
                  <a:cubicBezTo>
                    <a:pt x="6415" y="183839"/>
                    <a:pt x="8877" y="155570"/>
                    <a:pt x="0" y="2219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4705495-E7FF-443D-A2FF-A3AEC27CB7CE}"/>
                </a:ext>
              </a:extLst>
            </p:cNvPr>
            <p:cNvSpPr/>
            <p:nvPr/>
          </p:nvSpPr>
          <p:spPr>
            <a:xfrm>
              <a:off x="4136337" y="434083"/>
              <a:ext cx="125600" cy="11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A34DC2A-E738-4ED3-A26C-9BDF287001A1}"/>
                </a:ext>
              </a:extLst>
            </p:cNvPr>
            <p:cNvSpPr/>
            <p:nvPr/>
          </p:nvSpPr>
          <p:spPr>
            <a:xfrm>
              <a:off x="4165168" y="405440"/>
              <a:ext cx="70897" cy="107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6EE7A1D-74EC-4C8A-9CD5-6C7A1D5B605D}"/>
              </a:ext>
            </a:extLst>
          </p:cNvPr>
          <p:cNvSpPr/>
          <p:nvPr/>
        </p:nvSpPr>
        <p:spPr>
          <a:xfrm>
            <a:off x="572808" y="1010564"/>
            <a:ext cx="3866334" cy="4938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907832-A385-4E44-99B5-F08D4D7EB33E}"/>
              </a:ext>
            </a:extLst>
          </p:cNvPr>
          <p:cNvSpPr txBox="1"/>
          <p:nvPr/>
        </p:nvSpPr>
        <p:spPr>
          <a:xfrm>
            <a:off x="6792117" y="2756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체크박스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D2F390-2D97-4359-B9DB-51D88029AF7B}"/>
              </a:ext>
            </a:extLst>
          </p:cNvPr>
          <p:cNvSpPr txBox="1"/>
          <p:nvPr/>
        </p:nvSpPr>
        <p:spPr>
          <a:xfrm>
            <a:off x="6792117" y="3493276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체크박스 체크하면 </a:t>
            </a:r>
            <a:endParaRPr lang="en-US" altLang="ko-KR" dirty="0"/>
          </a:p>
          <a:p>
            <a:r>
              <a:rPr lang="ko-KR" altLang="en-US" dirty="0"/>
              <a:t>나타내기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3E01E8-B88F-460B-BC7F-A5E5E4034C3C}"/>
              </a:ext>
            </a:extLst>
          </p:cNvPr>
          <p:cNvSpPr txBox="1"/>
          <p:nvPr/>
        </p:nvSpPr>
        <p:spPr>
          <a:xfrm>
            <a:off x="668940" y="649068"/>
            <a:ext cx="1717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ysClr val="windowText" lastClr="000000"/>
                </a:solidFill>
              </a:rPr>
              <a:t>← 책분류하기</a:t>
            </a:r>
          </a:p>
        </p:txBody>
      </p:sp>
      <p:sp>
        <p:nvSpPr>
          <p:cNvPr id="3079" name="사각형: 둥근 모서리 3078">
            <a:extLst>
              <a:ext uri="{FF2B5EF4-FFF2-40B4-BE49-F238E27FC236}">
                <a16:creationId xmlns:a16="http://schemas.microsoft.com/office/drawing/2014/main" id="{A5CF7AF7-D980-4464-84A5-9BFB4D18C0FA}"/>
              </a:ext>
            </a:extLst>
          </p:cNvPr>
          <p:cNvSpPr/>
          <p:nvPr/>
        </p:nvSpPr>
        <p:spPr>
          <a:xfrm>
            <a:off x="570192" y="5948921"/>
            <a:ext cx="3868950" cy="345783"/>
          </a:xfrm>
          <a:prstGeom prst="roundRect">
            <a:avLst>
              <a:gd name="adj" fmla="val 56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4C346FB9-0DD3-48EA-9D84-03CE7F98EB17}"/>
              </a:ext>
            </a:extLst>
          </p:cNvPr>
          <p:cNvSpPr/>
          <p:nvPr/>
        </p:nvSpPr>
        <p:spPr>
          <a:xfrm>
            <a:off x="942850" y="3661090"/>
            <a:ext cx="5716883" cy="1796081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FC6AB98-BBA2-43A3-9503-2C4213D5387C}"/>
              </a:ext>
            </a:extLst>
          </p:cNvPr>
          <p:cNvSpPr/>
          <p:nvPr/>
        </p:nvSpPr>
        <p:spPr>
          <a:xfrm>
            <a:off x="847725" y="560334"/>
            <a:ext cx="5818351" cy="140068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E0792C-6C47-4CBB-ADC5-6E5B53F3D713}"/>
              </a:ext>
            </a:extLst>
          </p:cNvPr>
          <p:cNvSpPr txBox="1"/>
          <p:nvPr/>
        </p:nvSpPr>
        <p:spPr>
          <a:xfrm>
            <a:off x="6819774" y="345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뒤로가기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B5F287-0287-4B5F-BE2E-14DF19F3DBB3}"/>
              </a:ext>
            </a:extLst>
          </p:cNvPr>
          <p:cNvSpPr/>
          <p:nvPr/>
        </p:nvSpPr>
        <p:spPr>
          <a:xfrm>
            <a:off x="570191" y="1008559"/>
            <a:ext cx="3879783" cy="3896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F148F0-5EF6-4246-A1A3-90F6B653D6D9}"/>
              </a:ext>
            </a:extLst>
          </p:cNvPr>
          <p:cNvSpPr txBox="1"/>
          <p:nvPr/>
        </p:nvSpPr>
        <p:spPr>
          <a:xfrm>
            <a:off x="676645" y="1079347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즐겨찾기 </a:t>
            </a:r>
            <a:r>
              <a:rPr lang="en-US" altLang="ko-KR" sz="1000" dirty="0"/>
              <a:t>(0)</a:t>
            </a:r>
            <a:endParaRPr lang="ko-KR" altLang="en-US" sz="1000" dirty="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222786B-42F2-4EB4-B864-52361E52C62F}"/>
              </a:ext>
            </a:extLst>
          </p:cNvPr>
          <p:cNvSpPr/>
          <p:nvPr/>
        </p:nvSpPr>
        <p:spPr>
          <a:xfrm>
            <a:off x="4141455" y="1176578"/>
            <a:ext cx="71438" cy="53673"/>
          </a:xfrm>
          <a:custGeom>
            <a:avLst/>
            <a:gdLst>
              <a:gd name="connsiteX0" fmla="*/ 0 w 142875"/>
              <a:gd name="connsiteY0" fmla="*/ 66675 h 71438"/>
              <a:gd name="connsiteX1" fmla="*/ 69056 w 142875"/>
              <a:gd name="connsiteY1" fmla="*/ 0 h 71438"/>
              <a:gd name="connsiteX2" fmla="*/ 142875 w 142875"/>
              <a:gd name="connsiteY2" fmla="*/ 71438 h 7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" h="71438">
                <a:moveTo>
                  <a:pt x="0" y="66675"/>
                </a:moveTo>
                <a:lnTo>
                  <a:pt x="69056" y="0"/>
                </a:lnTo>
                <a:lnTo>
                  <a:pt x="142875" y="71438"/>
                </a:ln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881E3F-6398-4B92-8785-8E6DB27EB74A}"/>
              </a:ext>
            </a:extLst>
          </p:cNvPr>
          <p:cNvSpPr/>
          <p:nvPr/>
        </p:nvSpPr>
        <p:spPr>
          <a:xfrm>
            <a:off x="570190" y="1400829"/>
            <a:ext cx="3879783" cy="3896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5" name="자유형: 도형 3084">
            <a:extLst>
              <a:ext uri="{FF2B5EF4-FFF2-40B4-BE49-F238E27FC236}">
                <a16:creationId xmlns:a16="http://schemas.microsoft.com/office/drawing/2014/main" id="{BDBF6801-DEC3-4439-906E-DA8F6A518AB3}"/>
              </a:ext>
            </a:extLst>
          </p:cNvPr>
          <p:cNvSpPr/>
          <p:nvPr/>
        </p:nvSpPr>
        <p:spPr>
          <a:xfrm rot="10800000">
            <a:off x="4141455" y="1529003"/>
            <a:ext cx="71438" cy="53673"/>
          </a:xfrm>
          <a:custGeom>
            <a:avLst/>
            <a:gdLst>
              <a:gd name="connsiteX0" fmla="*/ 0 w 142875"/>
              <a:gd name="connsiteY0" fmla="*/ 66675 h 71438"/>
              <a:gd name="connsiteX1" fmla="*/ 69056 w 142875"/>
              <a:gd name="connsiteY1" fmla="*/ 0 h 71438"/>
              <a:gd name="connsiteX2" fmla="*/ 142875 w 142875"/>
              <a:gd name="connsiteY2" fmla="*/ 71438 h 7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" h="71438">
                <a:moveTo>
                  <a:pt x="0" y="66675"/>
                </a:moveTo>
                <a:lnTo>
                  <a:pt x="69056" y="0"/>
                </a:lnTo>
                <a:lnTo>
                  <a:pt x="142875" y="71438"/>
                </a:ln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E154BA-7A67-4E71-BE48-C7B9CABC88D3}"/>
              </a:ext>
            </a:extLst>
          </p:cNvPr>
          <p:cNvSpPr txBox="1"/>
          <p:nvPr/>
        </p:nvSpPr>
        <p:spPr>
          <a:xfrm>
            <a:off x="676645" y="1460347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자기계발 </a:t>
            </a:r>
            <a:r>
              <a:rPr lang="en-US" altLang="ko-KR" sz="1000" dirty="0"/>
              <a:t>(5)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54C78D-4382-4434-A148-AA5572B22F37}"/>
              </a:ext>
            </a:extLst>
          </p:cNvPr>
          <p:cNvSpPr/>
          <p:nvPr/>
        </p:nvSpPr>
        <p:spPr>
          <a:xfrm>
            <a:off x="570190" y="1791094"/>
            <a:ext cx="3879783" cy="3896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02F11732-0C06-4237-BDB9-E9E49AB8F88D}"/>
              </a:ext>
            </a:extLst>
          </p:cNvPr>
          <p:cNvSpPr/>
          <p:nvPr/>
        </p:nvSpPr>
        <p:spPr>
          <a:xfrm>
            <a:off x="4141455" y="1919268"/>
            <a:ext cx="71438" cy="53673"/>
          </a:xfrm>
          <a:custGeom>
            <a:avLst/>
            <a:gdLst>
              <a:gd name="connsiteX0" fmla="*/ 0 w 142875"/>
              <a:gd name="connsiteY0" fmla="*/ 66675 h 71438"/>
              <a:gd name="connsiteX1" fmla="*/ 69056 w 142875"/>
              <a:gd name="connsiteY1" fmla="*/ 0 h 71438"/>
              <a:gd name="connsiteX2" fmla="*/ 142875 w 142875"/>
              <a:gd name="connsiteY2" fmla="*/ 71438 h 7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" h="71438">
                <a:moveTo>
                  <a:pt x="0" y="66675"/>
                </a:moveTo>
                <a:lnTo>
                  <a:pt x="69056" y="0"/>
                </a:lnTo>
                <a:lnTo>
                  <a:pt x="142875" y="71438"/>
                </a:ln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55FE5F-A152-4680-86FF-E181EFA51EA1}"/>
              </a:ext>
            </a:extLst>
          </p:cNvPr>
          <p:cNvSpPr txBox="1"/>
          <p:nvPr/>
        </p:nvSpPr>
        <p:spPr>
          <a:xfrm>
            <a:off x="676645" y="1841087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마케팅 </a:t>
            </a:r>
            <a:r>
              <a:rPr lang="en-US" altLang="ko-KR" sz="1000" dirty="0"/>
              <a:t>(1)   </a:t>
            </a:r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14507C-77F9-4E7C-AFF9-31508037AB52}"/>
              </a:ext>
            </a:extLst>
          </p:cNvPr>
          <p:cNvSpPr/>
          <p:nvPr/>
        </p:nvSpPr>
        <p:spPr>
          <a:xfrm>
            <a:off x="768012" y="2257425"/>
            <a:ext cx="146388" cy="134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755A65-26A6-4C30-B98A-B537CD51DF19}"/>
              </a:ext>
            </a:extLst>
          </p:cNvPr>
          <p:cNvSpPr txBox="1"/>
          <p:nvPr/>
        </p:nvSpPr>
        <p:spPr>
          <a:xfrm>
            <a:off x="942850" y="2200944"/>
            <a:ext cx="1502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뇌</a:t>
            </a:r>
            <a:r>
              <a:rPr lang="en-US" altLang="ko-KR" sz="1000" dirty="0"/>
              <a:t>, </a:t>
            </a:r>
            <a:r>
              <a:rPr lang="ko-KR" altLang="en-US" sz="1000" dirty="0"/>
              <a:t>욕망의 비밀을 풀다</a:t>
            </a:r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7D5FDC16-BF2C-404E-9BFE-F7C7E884AFFF}"/>
              </a:ext>
            </a:extLst>
          </p:cNvPr>
          <p:cNvSpPr/>
          <p:nvPr/>
        </p:nvSpPr>
        <p:spPr>
          <a:xfrm flipV="1">
            <a:off x="847725" y="2557276"/>
            <a:ext cx="5818351" cy="369331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8D0372E-B54D-4AC3-B648-6B91BC6F6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27" y="1878450"/>
            <a:ext cx="182217" cy="180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CD07D3E7-2F01-4B5E-ADCD-727C5C155A24}"/>
              </a:ext>
            </a:extLst>
          </p:cNvPr>
          <p:cNvSpPr txBox="1"/>
          <p:nvPr/>
        </p:nvSpPr>
        <p:spPr>
          <a:xfrm>
            <a:off x="6796144" y="182182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카테고리명 수정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FA0EBF5-17A7-4E75-A9F8-0A09A4943F3B}"/>
              </a:ext>
            </a:extLst>
          </p:cNvPr>
          <p:cNvCxnSpPr>
            <a:cxnSpLocks/>
          </p:cNvCxnSpPr>
          <p:nvPr/>
        </p:nvCxnSpPr>
        <p:spPr>
          <a:xfrm>
            <a:off x="1733550" y="1972941"/>
            <a:ext cx="4926183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EA5E84E-E384-4AF6-8E70-EA3AF87E7402}"/>
              </a:ext>
            </a:extLst>
          </p:cNvPr>
          <p:cNvSpPr txBox="1"/>
          <p:nvPr/>
        </p:nvSpPr>
        <p:spPr>
          <a:xfrm>
            <a:off x="3258985" y="687214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/>
              <a:t>카테고리 추가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CF5810A-A801-4BA0-B3ED-5B94A44E8171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4421483" y="825714"/>
            <a:ext cx="4811052" cy="73827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052CFC7-9CA7-4B18-B1BF-662BC5CB93F7}"/>
              </a:ext>
            </a:extLst>
          </p:cNvPr>
          <p:cNvSpPr/>
          <p:nvPr/>
        </p:nvSpPr>
        <p:spPr>
          <a:xfrm>
            <a:off x="9243368" y="862175"/>
            <a:ext cx="2428875" cy="1613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5F64C54E-D50F-4793-B05A-5EE21157A6C9}"/>
              </a:ext>
            </a:extLst>
          </p:cNvPr>
          <p:cNvGrpSpPr/>
          <p:nvPr/>
        </p:nvGrpSpPr>
        <p:grpSpPr>
          <a:xfrm>
            <a:off x="9375411" y="993988"/>
            <a:ext cx="182657" cy="182657"/>
            <a:chOff x="6296025" y="3171825"/>
            <a:chExt cx="504000" cy="504000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7A684AC2-003F-43E3-859D-EDDC8F90DD82}"/>
                </a:ext>
              </a:extLst>
            </p:cNvPr>
            <p:cNvCxnSpPr/>
            <p:nvPr/>
          </p:nvCxnSpPr>
          <p:spPr>
            <a:xfrm>
              <a:off x="6296025" y="3428469"/>
              <a:ext cx="5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ABD3C115-DBBD-406E-BB1C-F5CC3B09B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3675" y="3171825"/>
              <a:ext cx="0" cy="504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FB9D0A56-1749-4564-974D-C8D95E179571}"/>
              </a:ext>
            </a:extLst>
          </p:cNvPr>
          <p:cNvSpPr txBox="1"/>
          <p:nvPr/>
        </p:nvSpPr>
        <p:spPr>
          <a:xfrm>
            <a:off x="9556535" y="95825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카테고리 추가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748468C2-7106-4722-BB87-8CCE53B9CE63}"/>
              </a:ext>
            </a:extLst>
          </p:cNvPr>
          <p:cNvSpPr/>
          <p:nvPr/>
        </p:nvSpPr>
        <p:spPr>
          <a:xfrm>
            <a:off x="9375411" y="1443034"/>
            <a:ext cx="2169650" cy="5268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카테고리 명을 입력해 주세요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7451170-E878-4D8C-BB18-009A1658D392}"/>
              </a:ext>
            </a:extLst>
          </p:cNvPr>
          <p:cNvSpPr txBox="1"/>
          <p:nvPr/>
        </p:nvSpPr>
        <p:spPr>
          <a:xfrm>
            <a:off x="10624493" y="215939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취소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16CF82-8D08-4D86-B0B0-A4DA750A00A5}"/>
              </a:ext>
            </a:extLst>
          </p:cNvPr>
          <p:cNvSpPr txBox="1"/>
          <p:nvPr/>
        </p:nvSpPr>
        <p:spPr>
          <a:xfrm>
            <a:off x="11110268" y="215939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확인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237ECDB-5B5A-4005-906E-F9CD18CB39C3}"/>
              </a:ext>
            </a:extLst>
          </p:cNvPr>
          <p:cNvSpPr/>
          <p:nvPr/>
        </p:nvSpPr>
        <p:spPr>
          <a:xfrm>
            <a:off x="9243368" y="2633038"/>
            <a:ext cx="2428875" cy="1613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913A779-37C5-4A42-AE11-D9C74EC0A316}"/>
              </a:ext>
            </a:extLst>
          </p:cNvPr>
          <p:cNvGrpSpPr/>
          <p:nvPr/>
        </p:nvGrpSpPr>
        <p:grpSpPr>
          <a:xfrm>
            <a:off x="9375411" y="2764851"/>
            <a:ext cx="182657" cy="182657"/>
            <a:chOff x="6296025" y="3171825"/>
            <a:chExt cx="504000" cy="504000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20D8EDB3-1692-4218-BC41-40FFF5A75429}"/>
                </a:ext>
              </a:extLst>
            </p:cNvPr>
            <p:cNvCxnSpPr/>
            <p:nvPr/>
          </p:nvCxnSpPr>
          <p:spPr>
            <a:xfrm>
              <a:off x="6296025" y="3428469"/>
              <a:ext cx="5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36912AF1-730D-45AC-9EB0-1D62C74533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3675" y="3171825"/>
              <a:ext cx="0" cy="504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CA0A7F12-5F7A-4D88-95EE-5AB54E2D2962}"/>
              </a:ext>
            </a:extLst>
          </p:cNvPr>
          <p:cNvSpPr txBox="1"/>
          <p:nvPr/>
        </p:nvSpPr>
        <p:spPr>
          <a:xfrm>
            <a:off x="9556535" y="2729113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카테고리명 수정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A0D0246-6E83-4FD4-92C1-2EE2712F5E2D}"/>
              </a:ext>
            </a:extLst>
          </p:cNvPr>
          <p:cNvSpPr/>
          <p:nvPr/>
        </p:nvSpPr>
        <p:spPr>
          <a:xfrm>
            <a:off x="9375411" y="3213897"/>
            <a:ext cx="2169650" cy="5268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기존카테고리명</a:t>
            </a:r>
            <a:r>
              <a:rPr lang="en-US" altLang="ko-KR" sz="1100" dirty="0">
                <a:solidFill>
                  <a:schemeClr val="tx1"/>
                </a:solidFill>
              </a:rPr>
              <a:t>)                 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1E97F52-1469-45BE-A3F7-CD60EAC7E147}"/>
              </a:ext>
            </a:extLst>
          </p:cNvPr>
          <p:cNvSpPr txBox="1"/>
          <p:nvPr/>
        </p:nvSpPr>
        <p:spPr>
          <a:xfrm>
            <a:off x="10624493" y="393026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취소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C19315C-8079-4F84-9F88-D151EEA5B49D}"/>
              </a:ext>
            </a:extLst>
          </p:cNvPr>
          <p:cNvSpPr txBox="1"/>
          <p:nvPr/>
        </p:nvSpPr>
        <p:spPr>
          <a:xfrm>
            <a:off x="11110268" y="393026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확인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77CAE76-A9D0-43F3-8F90-43A1B99AEFEC}"/>
              </a:ext>
            </a:extLst>
          </p:cNvPr>
          <p:cNvCxnSpPr/>
          <p:nvPr/>
        </p:nvCxnSpPr>
        <p:spPr>
          <a:xfrm>
            <a:off x="9465163" y="3571875"/>
            <a:ext cx="188863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F7DB983-F16E-43EA-9507-5C354B6E1181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8678391" y="2006486"/>
            <a:ext cx="554144" cy="78680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07920F7-1696-4B0D-9E61-0BBDB8ACBDE6}"/>
              </a:ext>
            </a:extLst>
          </p:cNvPr>
          <p:cNvCxnSpPr/>
          <p:nvPr/>
        </p:nvCxnSpPr>
        <p:spPr>
          <a:xfrm>
            <a:off x="587995" y="5480181"/>
            <a:ext cx="3841200" cy="0"/>
          </a:xfrm>
          <a:prstGeom prst="line">
            <a:avLst/>
          </a:prstGeom>
          <a:effec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A019D93-B60C-42A8-81A6-49D11E3A3817}"/>
              </a:ext>
            </a:extLst>
          </p:cNvPr>
          <p:cNvSpPr txBox="1"/>
          <p:nvPr/>
        </p:nvSpPr>
        <p:spPr>
          <a:xfrm>
            <a:off x="587995" y="5609216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선택된 책</a:t>
            </a:r>
            <a:r>
              <a:rPr lang="en-US" altLang="ko-KR" sz="1000" dirty="0"/>
              <a:t>(</a:t>
            </a:r>
            <a:r>
              <a:rPr lang="ko-KR" altLang="en-US" sz="1000" dirty="0"/>
              <a:t>들</a:t>
            </a:r>
            <a:r>
              <a:rPr lang="en-US" altLang="ko-KR" sz="1000" dirty="0"/>
              <a:t>)</a:t>
            </a:r>
            <a:r>
              <a:rPr lang="ko-KR" altLang="en-US" sz="1000" dirty="0"/>
              <a:t>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BFA2AD-A13D-4287-820A-983FC0D23634}"/>
              </a:ext>
            </a:extLst>
          </p:cNvPr>
          <p:cNvSpPr txBox="1"/>
          <p:nvPr/>
        </p:nvSpPr>
        <p:spPr>
          <a:xfrm>
            <a:off x="2488202" y="560921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삭제하기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6F43DE-F51B-4367-A6D1-0192B98675DE}"/>
              </a:ext>
            </a:extLst>
          </p:cNvPr>
          <p:cNvSpPr txBox="1"/>
          <p:nvPr/>
        </p:nvSpPr>
        <p:spPr>
          <a:xfrm>
            <a:off x="3351068" y="5609216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/>
              <a:t>카테고리 변경</a:t>
            </a:r>
            <a:endParaRPr lang="ko-KR" altLang="en-US" sz="1000" b="1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E979B6E-B18F-4BF3-B9A2-99810380DB89}"/>
              </a:ext>
            </a:extLst>
          </p:cNvPr>
          <p:cNvCxnSpPr/>
          <p:nvPr/>
        </p:nvCxnSpPr>
        <p:spPr>
          <a:xfrm>
            <a:off x="3278035" y="5599691"/>
            <a:ext cx="0" cy="246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C957AF3-EF28-4F82-9ED1-CEEE1F7C206F}"/>
              </a:ext>
            </a:extLst>
          </p:cNvPr>
          <p:cNvSpPr/>
          <p:nvPr/>
        </p:nvSpPr>
        <p:spPr>
          <a:xfrm>
            <a:off x="9160036" y="5243956"/>
            <a:ext cx="2428875" cy="1558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C77BD89-21F6-4C28-B16B-988E601A8FFE}"/>
              </a:ext>
            </a:extLst>
          </p:cNvPr>
          <p:cNvSpPr txBox="1"/>
          <p:nvPr/>
        </p:nvSpPr>
        <p:spPr>
          <a:xfrm>
            <a:off x="9232535" y="5341774"/>
            <a:ext cx="2364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선택된 책</a:t>
            </a:r>
            <a:r>
              <a:rPr lang="en-US" altLang="ko-KR" sz="1000" dirty="0"/>
              <a:t>(</a:t>
            </a:r>
            <a:r>
              <a:rPr lang="ko-KR" altLang="en-US" sz="1000" dirty="0"/>
              <a:t>들</a:t>
            </a:r>
            <a:r>
              <a:rPr lang="en-US" altLang="ko-KR" sz="1000" dirty="0"/>
              <a:t>)</a:t>
            </a:r>
            <a:r>
              <a:rPr lang="ko-KR" altLang="en-US" sz="1000" dirty="0"/>
              <a:t>을 아래 다음 카테고리로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32251B0A-5927-4796-BFEE-88C06B63981C}"/>
              </a:ext>
            </a:extLst>
          </p:cNvPr>
          <p:cNvSpPr/>
          <p:nvPr/>
        </p:nvSpPr>
        <p:spPr>
          <a:xfrm>
            <a:off x="9292079" y="5786715"/>
            <a:ext cx="2169650" cy="5268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/>
                </a:solidFill>
              </a:rPr>
              <a:t>즐겨찾기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4787108-6BF7-4A93-98DF-C60FB14AE695}"/>
              </a:ext>
            </a:extLst>
          </p:cNvPr>
          <p:cNvSpPr txBox="1"/>
          <p:nvPr/>
        </p:nvSpPr>
        <p:spPr>
          <a:xfrm>
            <a:off x="10541161" y="652213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취소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8A2516C-D94D-4E39-86F8-74A29E52A3AF}"/>
              </a:ext>
            </a:extLst>
          </p:cNvPr>
          <p:cNvSpPr txBox="1"/>
          <p:nvPr/>
        </p:nvSpPr>
        <p:spPr>
          <a:xfrm>
            <a:off x="11026936" y="652213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이동</a:t>
            </a: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B779DFEA-3FE1-4197-83B0-0B1682CE42EB}"/>
              </a:ext>
            </a:extLst>
          </p:cNvPr>
          <p:cNvCxnSpPr/>
          <p:nvPr/>
        </p:nvCxnSpPr>
        <p:spPr>
          <a:xfrm>
            <a:off x="9381831" y="6182793"/>
            <a:ext cx="188863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3" name="이등변 삼각형 92">
            <a:extLst>
              <a:ext uri="{FF2B5EF4-FFF2-40B4-BE49-F238E27FC236}">
                <a16:creationId xmlns:a16="http://schemas.microsoft.com/office/drawing/2014/main" id="{80D16E68-052A-4511-88B6-B97926A8C71F}"/>
              </a:ext>
            </a:extLst>
          </p:cNvPr>
          <p:cNvSpPr/>
          <p:nvPr/>
        </p:nvSpPr>
        <p:spPr>
          <a:xfrm rot="10800000">
            <a:off x="11162187" y="6014477"/>
            <a:ext cx="78868" cy="457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431DE878-4253-4985-8A25-619A738C928F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4315483" y="5768030"/>
            <a:ext cx="4844553" cy="25534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73CDF6C-01C1-4F83-AFE3-9DC146B62190}"/>
              </a:ext>
            </a:extLst>
          </p:cNvPr>
          <p:cNvSpPr/>
          <p:nvPr/>
        </p:nvSpPr>
        <p:spPr>
          <a:xfrm>
            <a:off x="4828861" y="4105642"/>
            <a:ext cx="2655143" cy="1391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E017D45-0F3B-4C69-A741-74A5F413077C}"/>
              </a:ext>
            </a:extLst>
          </p:cNvPr>
          <p:cNvSpPr txBox="1"/>
          <p:nvPr/>
        </p:nvSpPr>
        <p:spPr>
          <a:xfrm>
            <a:off x="4901360" y="4203460"/>
            <a:ext cx="2539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책이름</a:t>
            </a:r>
            <a:r>
              <a:rPr lang="en-US" altLang="ko-KR" sz="1000" dirty="0"/>
              <a:t>)</a:t>
            </a:r>
            <a:r>
              <a:rPr lang="ko-KR" altLang="en-US" sz="1000" dirty="0"/>
              <a:t>을</a:t>
            </a:r>
            <a:r>
              <a:rPr lang="en-US" altLang="ko-KR" sz="1000" dirty="0"/>
              <a:t>(</a:t>
            </a:r>
            <a:r>
              <a:rPr lang="ko-KR" altLang="en-US" sz="1000" dirty="0"/>
              <a:t>를</a:t>
            </a:r>
            <a:r>
              <a:rPr lang="en-US" altLang="ko-KR" sz="1000" dirty="0"/>
              <a:t>)</a:t>
            </a:r>
            <a:r>
              <a:rPr lang="ko-KR" altLang="en-US" sz="1000" dirty="0"/>
              <a:t> 책장에서 지우시겠습니까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0B2E0FE-446B-49E5-9B21-59CDBACBE85D}"/>
              </a:ext>
            </a:extLst>
          </p:cNvPr>
          <p:cNvSpPr txBox="1"/>
          <p:nvPr/>
        </p:nvSpPr>
        <p:spPr>
          <a:xfrm>
            <a:off x="6209986" y="523141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예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008E824-6D11-4AFE-BA00-77CF126CBB58}"/>
              </a:ext>
            </a:extLst>
          </p:cNvPr>
          <p:cNvSpPr txBox="1"/>
          <p:nvPr/>
        </p:nvSpPr>
        <p:spPr>
          <a:xfrm>
            <a:off x="6695761" y="523141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아니요</a:t>
            </a:r>
          </a:p>
        </p:txBody>
      </p:sp>
      <p:sp>
        <p:nvSpPr>
          <p:cNvPr id="99" name="자유형: 도형 98">
            <a:extLst>
              <a:ext uri="{FF2B5EF4-FFF2-40B4-BE49-F238E27FC236}">
                <a16:creationId xmlns:a16="http://schemas.microsoft.com/office/drawing/2014/main" id="{24322C5E-5049-4C86-9387-1EE8E6A42180}"/>
              </a:ext>
            </a:extLst>
          </p:cNvPr>
          <p:cNvSpPr/>
          <p:nvPr/>
        </p:nvSpPr>
        <p:spPr>
          <a:xfrm>
            <a:off x="2838450" y="4819650"/>
            <a:ext cx="2000250" cy="800100"/>
          </a:xfrm>
          <a:custGeom>
            <a:avLst/>
            <a:gdLst>
              <a:gd name="connsiteX0" fmla="*/ 0 w 2000250"/>
              <a:gd name="connsiteY0" fmla="*/ 800100 h 800100"/>
              <a:gd name="connsiteX1" fmla="*/ 0 w 2000250"/>
              <a:gd name="connsiteY1" fmla="*/ 0 h 800100"/>
              <a:gd name="connsiteX2" fmla="*/ 2000250 w 2000250"/>
              <a:gd name="connsiteY2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800100">
                <a:moveTo>
                  <a:pt x="0" y="800100"/>
                </a:moveTo>
                <a:lnTo>
                  <a:pt x="0" y="0"/>
                </a:lnTo>
                <a:lnTo>
                  <a:pt x="2000250" y="0"/>
                </a:lnTo>
              </a:path>
            </a:pathLst>
          </a:cu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7BC33C8-FD7E-4F61-BF68-16FE622DB95F}"/>
              </a:ext>
            </a:extLst>
          </p:cNvPr>
          <p:cNvSpPr txBox="1"/>
          <p:nvPr/>
        </p:nvSpPr>
        <p:spPr>
          <a:xfrm>
            <a:off x="4886693" y="4651152"/>
            <a:ext cx="2539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책을 책장에서 삭제해도 작성한 밑줄은 보존됩니다</a:t>
            </a:r>
          </a:p>
        </p:txBody>
      </p:sp>
    </p:spTree>
    <p:extLst>
      <p:ext uri="{BB962C8B-B14F-4D97-AF65-F5344CB8AC3E}">
        <p14:creationId xmlns:p14="http://schemas.microsoft.com/office/powerpoint/2010/main" val="410083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</TotalTime>
  <Words>562</Words>
  <Application>Microsoft Office PowerPoint</Application>
  <PresentationFormat>와이드스크린</PresentationFormat>
  <Paragraphs>194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Wide Latin</vt:lpstr>
      <vt:lpstr>Office 테마</vt:lpstr>
      <vt:lpstr>오늘의 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오늘의 책</dc:title>
  <dc:creator>SONG JAEHO</dc:creator>
  <cp:lastModifiedBy>SONG JAEHO</cp:lastModifiedBy>
  <cp:revision>71</cp:revision>
  <dcterms:created xsi:type="dcterms:W3CDTF">2020-08-04T10:16:55Z</dcterms:created>
  <dcterms:modified xsi:type="dcterms:W3CDTF">2020-08-12T08:15:08Z</dcterms:modified>
</cp:coreProperties>
</file>