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8F8F8"/>
    <a:srgbClr val="DC4935"/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1C5B-93C6-4EB9-8216-57E21748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DE4B0-6A55-4959-8291-443F6256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C135-4B9A-4204-B1C3-97C61C3B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C2434-28D9-4CAE-BB4D-F0F9535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75B7-8898-4B3C-9389-EB0D451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1B67-7779-40FD-9762-7E1B45C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9B2D7-AC07-42E2-8355-DA5E66FF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5B50-2131-4781-A76D-8EC1D83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05139-F824-4869-9EEC-CDE54E8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ECD5-7B36-44B3-BFDC-7E6AB2C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1F131-1CA4-4016-A06B-A2A5486A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A73AB-6456-42E2-B70B-468EE0BC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BE22-D983-4604-87F4-E8F666C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80254-C1D8-4C7A-8426-455E503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5368-B636-4B23-9702-A7C1BF69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E1AB-49AA-48D2-9412-09C3238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09E5-D7E5-45A2-A024-5916EA7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FCC9B-FE9D-4340-B5C1-2552274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408EE-F935-4686-8B62-4339491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DB015-592C-4288-A1E7-86BEE75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7DFB-83BB-45AB-B63C-7B93BEC6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06C0D-2BC2-4784-B051-D6133DEA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EEDA8-1FED-4782-A779-733F9910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41515-BC3D-4821-99A6-11D49EE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D8F0-825B-4BDF-B0FA-D5D9958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13D17-B7D2-49E3-83B3-2A0C0549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78EA-564E-41A0-8B09-010A371AE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C798F-436E-4436-997C-F97C7051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EEBDE-73D2-4078-ADED-E23D18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F9502-ADAE-4257-9B10-D23783C3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5E809-2FBB-45A2-97A4-421F70EA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1E26-E24A-40DC-BBD9-F68D8EC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6E6C-F1F9-4572-AA8C-2CBBE9F6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4D7AE-A006-4EA4-BE5B-D16444C7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D04EC-E15A-48C5-B525-17BFF18C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7A72E-D0D6-4C06-A989-89EA2375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2045A-46A9-4C6A-946F-EAA1242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D3DCD-E03B-4025-8D26-21977F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356CE-42A7-4620-AA86-58FFA030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8FDE-6FB0-4F0D-BC6B-545BA55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EEB9F-F69A-49BF-8EC0-8D75D76F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109AB-08BB-4BB9-8CB3-E27F48F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8259C-44A8-4B0E-A06E-E969F04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C294B7-BD4C-4ABA-AC71-DB63716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90FBF-E687-4171-BC95-1756FAA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2129C-2BB0-47AB-8E63-50ECAD9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B016-CF05-4C83-BDFF-0C3B597E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EC59-3D7C-43B7-A85C-EFAEAB8B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6D573-AC70-411A-A0E6-93018DE9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B7025-CCBB-4769-B6B8-E2E1592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7E987-578D-4D05-8AC8-E652648B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1A974-1E17-4E10-99B8-BDCD9180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4C390-EFA9-40FE-970D-558AF1BF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5E78FB-B5EB-4C40-88BF-4ECABD2A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B7DA2-91E8-4E06-9C53-3936B62F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409C-C5E0-4468-A9F5-827D593A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8248F-660F-458D-AE6C-25C83C93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37432-3E0A-4678-9272-3BC92EE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3E429-AE77-419B-9A37-DF349BD2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FAC33-EA86-40AC-85A5-6A06CA79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98E17-9766-471C-A4D2-36F54FD2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AEEF-CFAA-4BAF-A072-5DACD157861C}" type="datetimeFigureOut">
              <a:rPr lang="ko-KR" altLang="en-US" smtClean="0"/>
              <a:t>2020-08-16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0E417-A77F-4675-84F2-7CA785844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BE54A-2D68-4401-A9D6-D61755FD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890033-0E04-4D19-B3AB-0311A4DA88E8}"/>
              </a:ext>
            </a:extLst>
          </p:cNvPr>
          <p:cNvSpPr/>
          <p:nvPr/>
        </p:nvSpPr>
        <p:spPr>
          <a:xfrm>
            <a:off x="-1031846" y="-276837"/>
            <a:ext cx="13867002" cy="7365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C9551-038D-4160-9674-A45ED6B8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CDBB194-9825-4689-89F8-1C2E0D33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TODAY’s BOOK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91E54-ED58-4E3A-8547-13997E6709A2}"/>
              </a:ext>
            </a:extLst>
          </p:cNvPr>
          <p:cNvSpPr txBox="1"/>
          <p:nvPr/>
        </p:nvSpPr>
        <p:spPr>
          <a:xfrm>
            <a:off x="5392281" y="4309798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Version 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1DFFF-9F78-4559-9DC2-D5E02D160EE6}"/>
              </a:ext>
            </a:extLst>
          </p:cNvPr>
          <p:cNvSpPr txBox="1"/>
          <p:nvPr/>
        </p:nvSpPr>
        <p:spPr>
          <a:xfrm>
            <a:off x="5785006" y="4724497"/>
            <a:ext cx="631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Rev.1</a:t>
            </a:r>
          </a:p>
        </p:txBody>
      </p:sp>
    </p:spTree>
    <p:extLst>
      <p:ext uri="{BB962C8B-B14F-4D97-AF65-F5344CB8AC3E}">
        <p14:creationId xmlns:p14="http://schemas.microsoft.com/office/powerpoint/2010/main" val="76527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1901137" y="326155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76108" y="351444"/>
            <a:ext cx="1372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Cover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AA8A31-5F32-4C21-B669-2BAD97F95447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4681E-ABA1-4C7C-A5AD-A83D64C51F4C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0344047-E981-482F-9D85-CC77C9DA13AC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BAB058-C19C-4035-B346-FECB3AF3DFD2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B462B-5313-49D4-AE67-CA811AA6BC52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E60819-3D56-4E1D-90CB-F391C35F6616}"/>
              </a:ext>
            </a:extLst>
          </p:cNvPr>
          <p:cNvCxnSpPr/>
          <p:nvPr/>
        </p:nvCxnSpPr>
        <p:spPr>
          <a:xfrm>
            <a:off x="4369295" y="3408449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9A0FB3-8A37-4017-8AEA-7EE25061AB9D}"/>
              </a:ext>
            </a:extLst>
          </p:cNvPr>
          <p:cNvSpPr txBox="1"/>
          <p:nvPr/>
        </p:nvSpPr>
        <p:spPr>
          <a:xfrm>
            <a:off x="6782540" y="3235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7835-DAEC-49BD-B73A-DB9FAED907ED}"/>
              </a:ext>
            </a:extLst>
          </p:cNvPr>
          <p:cNvSpPr txBox="1"/>
          <p:nvPr/>
        </p:nvSpPr>
        <p:spPr>
          <a:xfrm>
            <a:off x="1434517" y="3590127"/>
            <a:ext cx="2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TODAY’s BOOK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E4F23-2353-4611-A672-25EB0FB06E41}"/>
              </a:ext>
            </a:extLst>
          </p:cNvPr>
          <p:cNvSpPr txBox="1"/>
          <p:nvPr/>
        </p:nvSpPr>
        <p:spPr>
          <a:xfrm>
            <a:off x="6792117" y="288049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초 보이고 화면 넘어가기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7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701337" y="3158962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여기에 글귀가 표기될 </a:t>
            </a:r>
            <a:r>
              <a:rPr lang="ko-KR" altLang="en-US" dirty="0" err="1">
                <a:solidFill>
                  <a:schemeClr val="bg1"/>
                </a:solidFill>
              </a:rPr>
              <a:t>꺼에요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54BA-7A67-4E71-BE48-C7B9CABC88D3}"/>
              </a:ext>
            </a:extLst>
          </p:cNvPr>
          <p:cNvSpPr txBox="1"/>
          <p:nvPr/>
        </p:nvSpPr>
        <p:spPr>
          <a:xfrm>
            <a:off x="6792117" y="3261558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내용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책에서 밑줄 친 부분만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651609" y="352024"/>
            <a:ext cx="1293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D072-5452-4BBE-A1EE-AD3A115CF0E6}"/>
              </a:ext>
            </a:extLst>
          </p:cNvPr>
          <p:cNvSpPr txBox="1"/>
          <p:nvPr/>
        </p:nvSpPr>
        <p:spPr>
          <a:xfrm>
            <a:off x="701337" y="62270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부의 추월차선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19AA-FE0A-4998-9F6D-AF10EA4EB722}"/>
              </a:ext>
            </a:extLst>
          </p:cNvPr>
          <p:cNvSpPr txBox="1"/>
          <p:nvPr/>
        </p:nvSpPr>
        <p:spPr>
          <a:xfrm>
            <a:off x="701337" y="86774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p.117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77FB2-1540-4E2B-9ABC-3DA0DECF822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50059" y="3343628"/>
            <a:ext cx="2342142" cy="8537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CA89E4-F5D3-4656-BE7F-75354E44CBF4}"/>
              </a:ext>
            </a:extLst>
          </p:cNvPr>
          <p:cNvCxnSpPr/>
          <p:nvPr/>
        </p:nvCxnSpPr>
        <p:spPr>
          <a:xfrm>
            <a:off x="4369295" y="757528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7AA1AA-1C9F-4B5B-AF3C-ED43DD9A285B}"/>
              </a:ext>
            </a:extLst>
          </p:cNvPr>
          <p:cNvSpPr txBox="1"/>
          <p:nvPr/>
        </p:nvSpPr>
        <p:spPr>
          <a:xfrm>
            <a:off x="6782540" y="53392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제목</a:t>
            </a:r>
            <a:endParaRPr lang="en-US" altLang="ko-KR" dirty="0"/>
          </a:p>
          <a:p>
            <a:r>
              <a:rPr lang="ko-KR" altLang="en-US" dirty="0"/>
              <a:t>책 페이지</a:t>
            </a:r>
          </a:p>
        </p:txBody>
      </p: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A9F7C321-A581-4C94-84DE-70307CF1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86" y="6064344"/>
            <a:ext cx="331672" cy="331672"/>
          </a:xfrm>
          <a:prstGeom prst="rect">
            <a:avLst/>
          </a:prstGeom>
        </p:spPr>
      </p:pic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AD7ACB85-4082-4FC0-8686-1CF9138998D5}"/>
              </a:ext>
            </a:extLst>
          </p:cNvPr>
          <p:cNvGrpSpPr/>
          <p:nvPr/>
        </p:nvGrpSpPr>
        <p:grpSpPr>
          <a:xfrm>
            <a:off x="3869454" y="6132352"/>
            <a:ext cx="245105" cy="198815"/>
            <a:chOff x="3927338" y="6132352"/>
            <a:chExt cx="187221" cy="198815"/>
          </a:xfrm>
        </p:grpSpPr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F9B9BE79-2865-4A62-852B-4BA1C07CD27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95195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0DCDA05-973B-43E6-B277-B805E3D4D1CB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26512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D700BE-9C20-4B1F-9331-A732B2F1B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32352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FA84-CCBF-4C1D-BB56-A3EA257ACD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33116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자유형: 도형 1041">
            <a:extLst>
              <a:ext uri="{FF2B5EF4-FFF2-40B4-BE49-F238E27FC236}">
                <a16:creationId xmlns:a16="http://schemas.microsoft.com/office/drawing/2014/main" id="{70AEC851-6A38-4F8D-95BE-A9C75999BEE0}"/>
              </a:ext>
            </a:extLst>
          </p:cNvPr>
          <p:cNvSpPr/>
          <p:nvPr/>
        </p:nvSpPr>
        <p:spPr>
          <a:xfrm>
            <a:off x="1145894" y="5034987"/>
            <a:ext cx="5497974" cy="91704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자유형: 도형 1043">
            <a:extLst>
              <a:ext uri="{FF2B5EF4-FFF2-40B4-BE49-F238E27FC236}">
                <a16:creationId xmlns:a16="http://schemas.microsoft.com/office/drawing/2014/main" id="{A94883B0-B2C9-46E7-B851-AB3B99D3B3CF}"/>
              </a:ext>
            </a:extLst>
          </p:cNvPr>
          <p:cNvSpPr/>
          <p:nvPr/>
        </p:nvSpPr>
        <p:spPr>
          <a:xfrm>
            <a:off x="3990844" y="5729470"/>
            <a:ext cx="2668889" cy="225214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906AF4E-BE01-4056-B08B-C70D364EC58E}"/>
              </a:ext>
            </a:extLst>
          </p:cNvPr>
          <p:cNvSpPr txBox="1"/>
          <p:nvPr/>
        </p:nvSpPr>
        <p:spPr>
          <a:xfrm>
            <a:off x="6792117" y="4860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내용복사</a:t>
            </a:r>
            <a:endParaRPr lang="ko-KR" alt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6BA315D-0588-4FA5-A079-878EAE7A18C3}"/>
              </a:ext>
            </a:extLst>
          </p:cNvPr>
          <p:cNvSpPr txBox="1"/>
          <p:nvPr/>
        </p:nvSpPr>
        <p:spPr>
          <a:xfrm>
            <a:off x="6784656" y="5547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FBA21124-537D-4F4D-956F-75C88BC35700}"/>
              </a:ext>
            </a:extLst>
          </p:cNvPr>
          <p:cNvSpPr/>
          <p:nvPr/>
        </p:nvSpPr>
        <p:spPr>
          <a:xfrm>
            <a:off x="9785055" y="4372753"/>
            <a:ext cx="914400" cy="559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복사됨</a:t>
            </a:r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D0B011F6-DD2D-4BD5-AFBC-91DB9E5D02B3}"/>
              </a:ext>
            </a:extLst>
          </p:cNvPr>
          <p:cNvCxnSpPr>
            <a:cxnSpLocks/>
            <a:stCxn id="1045" idx="3"/>
            <a:endCxn id="1048" idx="1"/>
          </p:cNvCxnSpPr>
          <p:nvPr/>
        </p:nvCxnSpPr>
        <p:spPr>
          <a:xfrm flipV="1">
            <a:off x="7900113" y="4652723"/>
            <a:ext cx="1884942" cy="3924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8185A79-7B71-4F84-9703-4AB377721CE1}"/>
              </a:ext>
            </a:extLst>
          </p:cNvPr>
          <p:cNvSpPr txBox="1"/>
          <p:nvPr/>
        </p:nvSpPr>
        <p:spPr>
          <a:xfrm rot="20881692">
            <a:off x="7900420" y="453185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복사가 되면 </a:t>
            </a:r>
            <a:r>
              <a:rPr lang="ko-KR" altLang="en-US" sz="1400" b="1" dirty="0" err="1">
                <a:solidFill>
                  <a:srgbClr val="0070C0"/>
                </a:solidFill>
              </a:rPr>
              <a:t>알림창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76F13BD-4EE5-4D54-8A78-F3854AC686B9}"/>
              </a:ext>
            </a:extLst>
          </p:cNvPr>
          <p:cNvCxnSpPr>
            <a:cxnSpLocks/>
          </p:cNvCxnSpPr>
          <p:nvPr/>
        </p:nvCxnSpPr>
        <p:spPr>
          <a:xfrm flipV="1">
            <a:off x="7531593" y="5729470"/>
            <a:ext cx="852668" cy="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D90280-C025-44F2-8E0E-4B0239A81307}"/>
              </a:ext>
            </a:extLst>
          </p:cNvPr>
          <p:cNvSpPr txBox="1"/>
          <p:nvPr/>
        </p:nvSpPr>
        <p:spPr>
          <a:xfrm>
            <a:off x="8510302" y="557624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메뉴창으로 이동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1F88F96-7B3C-4E21-83DC-FB2058CEBC89}"/>
              </a:ext>
            </a:extLst>
          </p:cNvPr>
          <p:cNvSpPr txBox="1"/>
          <p:nvPr/>
        </p:nvSpPr>
        <p:spPr>
          <a:xfrm>
            <a:off x="6792117" y="260109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24</a:t>
            </a:r>
            <a:r>
              <a:rPr lang="ko-KR" altLang="en-US" b="1" dirty="0">
                <a:solidFill>
                  <a:srgbClr val="0070C0"/>
                </a:solidFill>
              </a:rPr>
              <a:t>시간 간격으로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문장이 바뀜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내용이 없으면 왼쪽 글씨가 표시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8E1622-B36F-4DFB-B497-D3E52FD24B16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721924-9488-46BB-8437-B7D111435FAA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64CA43C-815C-4BB1-BF43-64ACC627C9BB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9868C6-445A-489E-82BD-58690BF27946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6F1F9D-1ED8-4F02-85E4-C6E9B59A9918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31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94700" y="352024"/>
            <a:ext cx="1374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Menu Page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7832-A385-4E44-99B5-F08D4D7EB33E}"/>
              </a:ext>
            </a:extLst>
          </p:cNvPr>
          <p:cNvSpPr txBox="1"/>
          <p:nvPr/>
        </p:nvSpPr>
        <p:spPr>
          <a:xfrm>
            <a:off x="6792117" y="3860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홈버튼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2F390-2D97-4359-B9DB-51D88029AF7B}"/>
              </a:ext>
            </a:extLst>
          </p:cNvPr>
          <p:cNvSpPr txBox="1"/>
          <p:nvPr/>
        </p:nvSpPr>
        <p:spPr>
          <a:xfrm>
            <a:off x="6784656" y="44333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등록 페이지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75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책장</a:t>
            </a:r>
          </a:p>
        </p:txBody>
      </p:sp>
      <p:sp>
        <p:nvSpPr>
          <p:cNvPr id="3079" name="사각형: 둥근 모서리 3078">
            <a:extLst>
              <a:ext uri="{FF2B5EF4-FFF2-40B4-BE49-F238E27FC236}">
                <a16:creationId xmlns:a16="http://schemas.microsoft.com/office/drawing/2014/main" id="{A5CF7AF7-D980-4464-84A5-9BFB4D18C0FA}"/>
              </a:ext>
            </a:extLst>
          </p:cNvPr>
          <p:cNvSpPr/>
          <p:nvPr/>
        </p:nvSpPr>
        <p:spPr>
          <a:xfrm>
            <a:off x="570192" y="5948921"/>
            <a:ext cx="3868950" cy="345783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3A895AF-64DE-4209-BE66-46684527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A2391FE-1B6D-4C81-A0EB-CFCB74F4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72" y="5708563"/>
            <a:ext cx="1093296" cy="1080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269F603-3001-4D9D-A0EF-63AA4D8BD7E3}"/>
              </a:ext>
            </a:extLst>
          </p:cNvPr>
          <p:cNvSpPr txBox="1"/>
          <p:nvPr/>
        </p:nvSpPr>
        <p:spPr>
          <a:xfrm>
            <a:off x="6792117" y="51193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추가 버튼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7E2839-5666-4BCC-94CE-60665828B0AE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0" name="Picture 2" descr="부의 추월차선 - YES24">
            <a:extLst>
              <a:ext uri="{FF2B5EF4-FFF2-40B4-BE49-F238E27FC236}">
                <a16:creationId xmlns:a16="http://schemas.microsoft.com/office/drawing/2014/main" id="{A9E1F039-F440-4EE5-A1F7-D699952F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7" y="1881583"/>
            <a:ext cx="896051" cy="133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권력의 법칙 - YES24">
            <a:extLst>
              <a:ext uri="{FF2B5EF4-FFF2-40B4-BE49-F238E27FC236}">
                <a16:creationId xmlns:a16="http://schemas.microsoft.com/office/drawing/2014/main" id="{B9BFCF39-98A4-4ED7-9AC7-0B73D23E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43" y="1881176"/>
            <a:ext cx="912420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허브 코헨, 협상의 법칙 1 : 인터파크 도서">
            <a:extLst>
              <a:ext uri="{FF2B5EF4-FFF2-40B4-BE49-F238E27FC236}">
                <a16:creationId xmlns:a16="http://schemas.microsoft.com/office/drawing/2014/main" id="{05F36264-179B-4E89-A155-AD7B9643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04" y="1881176"/>
            <a:ext cx="949169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오리지널스 - 교보문고">
            <a:extLst>
              <a:ext uri="{FF2B5EF4-FFF2-40B4-BE49-F238E27FC236}">
                <a16:creationId xmlns:a16="http://schemas.microsoft.com/office/drawing/2014/main" id="{49D12F11-3DA8-4F0D-ABC0-2E23B3E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0" y="3417377"/>
            <a:ext cx="899788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타이탄의 도구들 (1만 시간의 법칙을 깬 거인들의 61가지 전략) - 리디북스">
            <a:extLst>
              <a:ext uri="{FF2B5EF4-FFF2-40B4-BE49-F238E27FC236}">
                <a16:creationId xmlns:a16="http://schemas.microsoft.com/office/drawing/2014/main" id="{1334100C-C2B3-4283-A9D9-F41A6A51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42" y="3417377"/>
            <a:ext cx="907821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C346FB9-0DD3-48EA-9D84-03CE7F98EB17}"/>
              </a:ext>
            </a:extLst>
          </p:cNvPr>
          <p:cNvSpPr/>
          <p:nvPr/>
        </p:nvSpPr>
        <p:spPr>
          <a:xfrm>
            <a:off x="2000976" y="4618004"/>
            <a:ext cx="4665100" cy="1336030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D5FDC16-BF2C-404E-9BFE-F7C7E884AFFF}"/>
              </a:ext>
            </a:extLst>
          </p:cNvPr>
          <p:cNvSpPr/>
          <p:nvPr/>
        </p:nvSpPr>
        <p:spPr>
          <a:xfrm>
            <a:off x="1066800" y="4044875"/>
            <a:ext cx="5599276" cy="1907153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97" name="그룹 3096">
            <a:extLst>
              <a:ext uri="{FF2B5EF4-FFF2-40B4-BE49-F238E27FC236}">
                <a16:creationId xmlns:a16="http://schemas.microsoft.com/office/drawing/2014/main" id="{1488FD44-F153-4CCA-BCE2-0FE65EFCD077}"/>
              </a:ext>
            </a:extLst>
          </p:cNvPr>
          <p:cNvGrpSpPr/>
          <p:nvPr/>
        </p:nvGrpSpPr>
        <p:grpSpPr>
          <a:xfrm>
            <a:off x="3694292" y="5142355"/>
            <a:ext cx="626063" cy="626063"/>
            <a:chOff x="3694292" y="5142355"/>
            <a:chExt cx="626063" cy="626063"/>
          </a:xfrm>
        </p:grpSpPr>
        <p:sp>
          <p:nvSpPr>
            <p:cNvPr id="3092" name="타원 3091">
              <a:extLst>
                <a:ext uri="{FF2B5EF4-FFF2-40B4-BE49-F238E27FC236}">
                  <a16:creationId xmlns:a16="http://schemas.microsoft.com/office/drawing/2014/main" id="{CB22B48D-17A0-4D8E-881E-3ECA6A07A75C}"/>
                </a:ext>
              </a:extLst>
            </p:cNvPr>
            <p:cNvSpPr/>
            <p:nvPr/>
          </p:nvSpPr>
          <p:spPr>
            <a:xfrm>
              <a:off x="3694292" y="5142355"/>
              <a:ext cx="626063" cy="6260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6" name="그룹 3095">
              <a:extLst>
                <a:ext uri="{FF2B5EF4-FFF2-40B4-BE49-F238E27FC236}">
                  <a16:creationId xmlns:a16="http://schemas.microsoft.com/office/drawing/2014/main" id="{0C511C92-65E6-48B4-B506-213B12AA1D78}"/>
                </a:ext>
              </a:extLst>
            </p:cNvPr>
            <p:cNvGrpSpPr/>
            <p:nvPr/>
          </p:nvGrpSpPr>
          <p:grpSpPr>
            <a:xfrm>
              <a:off x="3808049" y="5237058"/>
              <a:ext cx="418985" cy="418985"/>
              <a:chOff x="6296025" y="3171825"/>
              <a:chExt cx="504000" cy="504000"/>
            </a:xfrm>
          </p:grpSpPr>
          <p:cxnSp>
            <p:nvCxnSpPr>
              <p:cNvPr id="3094" name="직선 연결선 3093">
                <a:extLst>
                  <a:ext uri="{FF2B5EF4-FFF2-40B4-BE49-F238E27FC236}">
                    <a16:creationId xmlns:a16="http://schemas.microsoft.com/office/drawing/2014/main" id="{79A9181B-C82E-4CDF-9074-1B7B14C5B02A}"/>
                  </a:ext>
                </a:extLst>
              </p:cNvPr>
              <p:cNvCxnSpPr/>
              <p:nvPr/>
            </p:nvCxnSpPr>
            <p:spPr>
              <a:xfrm>
                <a:off x="6296025" y="3428469"/>
                <a:ext cx="50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2349537-5B22-421F-8B6A-0E574BD22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3675" y="3171825"/>
                <a:ext cx="0" cy="50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B49E615-F3D7-40CD-A265-002BD890089B}"/>
              </a:ext>
            </a:extLst>
          </p:cNvPr>
          <p:cNvCxnSpPr>
            <a:cxnSpLocks/>
          </p:cNvCxnSpPr>
          <p:nvPr/>
        </p:nvCxnSpPr>
        <p:spPr>
          <a:xfrm>
            <a:off x="4261937" y="5284078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62AE7-B2E5-4641-9EB0-EEBDB942207C}"/>
              </a:ext>
            </a:extLst>
          </p:cNvPr>
          <p:cNvSpPr txBox="1"/>
          <p:nvPr/>
        </p:nvSpPr>
        <p:spPr>
          <a:xfrm>
            <a:off x="7669280" y="3860209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Main Page</a:t>
            </a:r>
            <a:r>
              <a:rPr lang="ko-KR" altLang="en-US" b="1" dirty="0">
                <a:solidFill>
                  <a:srgbClr val="0070C0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30682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추가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60334"/>
            <a:ext cx="5818351" cy="14006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6819774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222786B-42F2-4EB4-B864-52361E52C62F}"/>
              </a:ext>
            </a:extLst>
          </p:cNvPr>
          <p:cNvSpPr/>
          <p:nvPr/>
        </p:nvSpPr>
        <p:spPr>
          <a:xfrm>
            <a:off x="4141455" y="13004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F17694-7324-4B44-B974-E984ABCCC342}"/>
              </a:ext>
            </a:extLst>
          </p:cNvPr>
          <p:cNvSpPr/>
          <p:nvPr/>
        </p:nvSpPr>
        <p:spPr>
          <a:xfrm>
            <a:off x="710461" y="1129410"/>
            <a:ext cx="3605022" cy="3892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48F0-5EF6-4246-A1A3-90F6B653D6D9}"/>
              </a:ext>
            </a:extLst>
          </p:cNvPr>
          <p:cNvSpPr txBox="1"/>
          <p:nvPr/>
        </p:nvSpPr>
        <p:spPr>
          <a:xfrm>
            <a:off x="743320" y="120317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입력하세요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C33795-4C65-422D-96F4-09541AF54919}"/>
              </a:ext>
            </a:extLst>
          </p:cNvPr>
          <p:cNvSpPr txBox="1"/>
          <p:nvPr/>
        </p:nvSpPr>
        <p:spPr>
          <a:xfrm>
            <a:off x="6792117" y="11893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검색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949685-2099-4C0E-A8B4-6684D90E0C41}"/>
              </a:ext>
            </a:extLst>
          </p:cNvPr>
          <p:cNvCxnSpPr>
            <a:cxnSpLocks/>
          </p:cNvCxnSpPr>
          <p:nvPr/>
        </p:nvCxnSpPr>
        <p:spPr>
          <a:xfrm>
            <a:off x="4261937" y="135407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6375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6496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9493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2178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24275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2" descr="수박 수영장">
            <a:extLst>
              <a:ext uri="{FF2B5EF4-FFF2-40B4-BE49-F238E27FC236}">
                <a16:creationId xmlns:a16="http://schemas.microsoft.com/office/drawing/2014/main" id="{4B2855BF-9AE8-442B-ADE3-C5AA45A5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1" y="2846023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F10535-1E70-4DA1-B635-57297B906837}"/>
              </a:ext>
            </a:extLst>
          </p:cNvPr>
          <p:cNvSpPr txBox="1"/>
          <p:nvPr/>
        </p:nvSpPr>
        <p:spPr>
          <a:xfrm>
            <a:off x="1615543" y="2858089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5FC6-FA8B-473E-A785-E0D321060368}"/>
              </a:ext>
            </a:extLst>
          </p:cNvPr>
          <p:cNvSpPr txBox="1"/>
          <p:nvPr/>
        </p:nvSpPr>
        <p:spPr>
          <a:xfrm>
            <a:off x="1615543" y="31578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9B8B2-FC7D-474A-96F4-168AAE882766}"/>
              </a:ext>
            </a:extLst>
          </p:cNvPr>
          <p:cNvSpPr txBox="1"/>
          <p:nvPr/>
        </p:nvSpPr>
        <p:spPr>
          <a:xfrm>
            <a:off x="1612800" y="33872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54E0B-6FD5-4A5A-BDDE-E6D6BF8255E5}"/>
              </a:ext>
            </a:extLst>
          </p:cNvPr>
          <p:cNvSpPr txBox="1"/>
          <p:nvPr/>
        </p:nvSpPr>
        <p:spPr>
          <a:xfrm>
            <a:off x="1612800" y="363597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 descr="수박 수영장">
            <a:extLst>
              <a:ext uri="{FF2B5EF4-FFF2-40B4-BE49-F238E27FC236}">
                <a16:creationId xmlns:a16="http://schemas.microsoft.com/office/drawing/2014/main" id="{F4C2BF9D-3C88-4B58-B816-5D5862D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4097866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5A8D8A-2DF6-459D-B1F3-2559838CF1C8}"/>
              </a:ext>
            </a:extLst>
          </p:cNvPr>
          <p:cNvSpPr txBox="1"/>
          <p:nvPr/>
        </p:nvSpPr>
        <p:spPr>
          <a:xfrm>
            <a:off x="1606419" y="410993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7617A-A407-49E1-B6F3-0F00DC1C4BC6}"/>
              </a:ext>
            </a:extLst>
          </p:cNvPr>
          <p:cNvSpPr txBox="1"/>
          <p:nvPr/>
        </p:nvSpPr>
        <p:spPr>
          <a:xfrm>
            <a:off x="1606419" y="440967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BECE0E-7296-4773-A45B-88898EE94A3B}"/>
              </a:ext>
            </a:extLst>
          </p:cNvPr>
          <p:cNvSpPr txBox="1"/>
          <p:nvPr/>
        </p:nvSpPr>
        <p:spPr>
          <a:xfrm>
            <a:off x="1603676" y="46390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417EE-7692-46D4-9134-71F6377CC5D1}"/>
              </a:ext>
            </a:extLst>
          </p:cNvPr>
          <p:cNvSpPr txBox="1"/>
          <p:nvPr/>
        </p:nvSpPr>
        <p:spPr>
          <a:xfrm>
            <a:off x="1603676" y="488782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2" descr="수박 수영장">
            <a:extLst>
              <a:ext uri="{FF2B5EF4-FFF2-40B4-BE49-F238E27FC236}">
                <a16:creationId xmlns:a16="http://schemas.microsoft.com/office/drawing/2014/main" id="{D1A689EC-3484-45FC-8421-91E6648CD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4"/>
          <a:stretch/>
        </p:blipFill>
        <p:spPr bwMode="auto">
          <a:xfrm>
            <a:off x="710461" y="5362892"/>
            <a:ext cx="784646" cy="586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9480B4-9B02-4E5D-B954-0F161DA6C149}"/>
              </a:ext>
            </a:extLst>
          </p:cNvPr>
          <p:cNvSpPr txBox="1"/>
          <p:nvPr/>
        </p:nvSpPr>
        <p:spPr>
          <a:xfrm>
            <a:off x="1615543" y="537495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606B11-0873-45F2-99CD-BAA4A7BC68D2}"/>
              </a:ext>
            </a:extLst>
          </p:cNvPr>
          <p:cNvSpPr txBox="1"/>
          <p:nvPr/>
        </p:nvSpPr>
        <p:spPr>
          <a:xfrm>
            <a:off x="1615543" y="567470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61786-878F-4DBB-8CEF-ADA6E6B02791}"/>
              </a:ext>
            </a:extLst>
          </p:cNvPr>
          <p:cNvSpPr txBox="1"/>
          <p:nvPr/>
        </p:nvSpPr>
        <p:spPr>
          <a:xfrm>
            <a:off x="6819774" y="3525704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YES24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교보문고 </a:t>
            </a:r>
            <a:r>
              <a:rPr lang="en-US" altLang="ko-KR" dirty="0"/>
              <a:t>API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C5880BB-1DD3-4C3C-ACF9-28C8B43C729D}"/>
              </a:ext>
            </a:extLst>
          </p:cNvPr>
          <p:cNvSpPr/>
          <p:nvPr/>
        </p:nvSpPr>
        <p:spPr>
          <a:xfrm>
            <a:off x="4212893" y="2007751"/>
            <a:ext cx="2446842" cy="3666946"/>
          </a:xfrm>
          <a:custGeom>
            <a:avLst/>
            <a:gdLst>
              <a:gd name="connsiteX0" fmla="*/ 101600 w 1054100"/>
              <a:gd name="connsiteY0" fmla="*/ 2159000 h 2159000"/>
              <a:gd name="connsiteX1" fmla="*/ 1054100 w 1054100"/>
              <a:gd name="connsiteY1" fmla="*/ 2159000 h 2159000"/>
              <a:gd name="connsiteX2" fmla="*/ 1054100 w 1054100"/>
              <a:gd name="connsiteY2" fmla="*/ 0 h 2159000"/>
              <a:gd name="connsiteX3" fmla="*/ 0 w 1054100"/>
              <a:gd name="connsiteY3" fmla="*/ 0 h 2159000"/>
              <a:gd name="connsiteX0" fmla="*/ 0 w 1069366"/>
              <a:gd name="connsiteY0" fmla="*/ 2171198 h 2171198"/>
              <a:gd name="connsiteX1" fmla="*/ 1069366 w 1069366"/>
              <a:gd name="connsiteY1" fmla="*/ 2159000 h 2171198"/>
              <a:gd name="connsiteX2" fmla="*/ 1069366 w 1069366"/>
              <a:gd name="connsiteY2" fmla="*/ 0 h 2171198"/>
              <a:gd name="connsiteX3" fmla="*/ 15266 w 1069366"/>
              <a:gd name="connsiteY3" fmla="*/ 0 h 2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66" h="2171198">
                <a:moveTo>
                  <a:pt x="0" y="2171198"/>
                </a:moveTo>
                <a:lnTo>
                  <a:pt x="1069366" y="2159000"/>
                </a:lnTo>
                <a:lnTo>
                  <a:pt x="1069366" y="0"/>
                </a:lnTo>
                <a:lnTo>
                  <a:pt x="15266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58312A-F835-4BA2-8291-8477B9EF2DA2}"/>
              </a:ext>
            </a:extLst>
          </p:cNvPr>
          <p:cNvSpPr txBox="1"/>
          <p:nvPr/>
        </p:nvSpPr>
        <p:spPr>
          <a:xfrm>
            <a:off x="6799326" y="38950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사진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209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238797" y="687214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+ </a:t>
            </a:r>
            <a:r>
              <a:rPr lang="ko-KR" altLang="en-US" sz="1200" dirty="0"/>
              <a:t>책장에 추가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2754468"/>
            <a:ext cx="3605022" cy="3092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밑줄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내가 책에서 발췌한 부분을 저장하는 곳입니다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사람들에게 공유가 됩니다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862A95-D6D4-42F0-9F7C-ABB829542BD9}"/>
              </a:ext>
            </a:extLst>
          </p:cNvPr>
          <p:cNvSpPr txBox="1"/>
          <p:nvPr/>
        </p:nvSpPr>
        <p:spPr>
          <a:xfrm>
            <a:off x="5496449" y="484580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ko-KR" altLang="en-US" dirty="0" err="1"/>
              <a:t>아무곳이나</a:t>
            </a:r>
            <a:r>
              <a:rPr lang="ko-KR" altLang="en-US" dirty="0"/>
              <a:t> 클릭해도</a:t>
            </a:r>
            <a:endParaRPr lang="en-US" altLang="ko-KR" dirty="0"/>
          </a:p>
          <a:p>
            <a:r>
              <a:rPr lang="ko-KR" altLang="en-US" dirty="0"/>
              <a:t>추가버튼 작동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54FF272-FD92-4CB6-9FCE-84A23658E993}"/>
              </a:ext>
            </a:extLst>
          </p:cNvPr>
          <p:cNvCxnSpPr>
            <a:cxnSpLocks/>
          </p:cNvCxnSpPr>
          <p:nvPr/>
        </p:nvCxnSpPr>
        <p:spPr>
          <a:xfrm>
            <a:off x="2966269" y="5010487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ACBED09-6E46-4DB4-ADDA-A34F4A7F2263}"/>
              </a:ext>
            </a:extLst>
          </p:cNvPr>
          <p:cNvSpPr/>
          <p:nvPr/>
        </p:nvSpPr>
        <p:spPr>
          <a:xfrm>
            <a:off x="5393779" y="2276365"/>
            <a:ext cx="2755674" cy="2131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E69F7CE-8E8B-4DE8-A5A1-137722B9A413}"/>
              </a:ext>
            </a:extLst>
          </p:cNvPr>
          <p:cNvGrpSpPr/>
          <p:nvPr/>
        </p:nvGrpSpPr>
        <p:grpSpPr>
          <a:xfrm>
            <a:off x="5548614" y="2417702"/>
            <a:ext cx="182657" cy="182657"/>
            <a:chOff x="6296025" y="3171825"/>
            <a:chExt cx="504000" cy="50400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189A2EC-2304-47C9-A6E4-3F3DA3056386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1220942-2F9E-497A-B4ED-695B568F5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20FC5E4-10EE-4D51-8432-FCDA7EA31FCD}"/>
              </a:ext>
            </a:extLst>
          </p:cNvPr>
          <p:cNvSpPr txBox="1"/>
          <p:nvPr/>
        </p:nvSpPr>
        <p:spPr>
          <a:xfrm>
            <a:off x="5729738" y="238196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공유할 문구 추가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8F0ADA-64E8-4E84-89D1-1D962D8D16CF}"/>
              </a:ext>
            </a:extLst>
          </p:cNvPr>
          <p:cNvSpPr txBox="1"/>
          <p:nvPr/>
        </p:nvSpPr>
        <p:spPr>
          <a:xfrm>
            <a:off x="7587477" y="40879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7C5F88C-CA17-46CF-87EE-FBFEEA29F584}"/>
              </a:ext>
            </a:extLst>
          </p:cNvPr>
          <p:cNvSpPr/>
          <p:nvPr/>
        </p:nvSpPr>
        <p:spPr>
          <a:xfrm>
            <a:off x="5548614" y="3429363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Wide Latin" panose="020A0A07050505020404" pitchFamily="18" charset="0"/>
              </a:rPr>
              <a:t>T</a:t>
            </a:r>
            <a:r>
              <a:rPr lang="ko-KR" altLang="en-US" sz="1100" dirty="0">
                <a:solidFill>
                  <a:schemeClr val="tx1"/>
                </a:solidFill>
              </a:rPr>
              <a:t>  문구 직접 입력</a:t>
            </a: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EE71A97-C25A-47C1-A48A-408EAD1A4E71}"/>
              </a:ext>
            </a:extLst>
          </p:cNvPr>
          <p:cNvCxnSpPr>
            <a:cxnSpLocks/>
            <a:stCxn id="97" idx="0"/>
            <a:endCxn id="101" idx="2"/>
          </p:cNvCxnSpPr>
          <p:nvPr/>
        </p:nvCxnSpPr>
        <p:spPr>
          <a:xfrm flipH="1" flipV="1">
            <a:off x="6771616" y="4407489"/>
            <a:ext cx="168498" cy="43831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5" name="그룹 4114">
            <a:extLst>
              <a:ext uri="{FF2B5EF4-FFF2-40B4-BE49-F238E27FC236}">
                <a16:creationId xmlns:a16="http://schemas.microsoft.com/office/drawing/2014/main" id="{F54E859F-66A1-49DF-86A1-F8A51305874A}"/>
              </a:ext>
            </a:extLst>
          </p:cNvPr>
          <p:cNvGrpSpPr/>
          <p:nvPr/>
        </p:nvGrpSpPr>
        <p:grpSpPr>
          <a:xfrm>
            <a:off x="2306342" y="4822297"/>
            <a:ext cx="422405" cy="392842"/>
            <a:chOff x="2306342" y="4822297"/>
            <a:chExt cx="422405" cy="392842"/>
          </a:xfrm>
        </p:grpSpPr>
        <p:cxnSp>
          <p:nvCxnSpPr>
            <p:cNvPr id="4103" name="직선 연결선 4102">
              <a:extLst>
                <a:ext uri="{FF2B5EF4-FFF2-40B4-BE49-F238E27FC236}">
                  <a16:creationId xmlns:a16="http://schemas.microsoft.com/office/drawing/2014/main" id="{69C8D341-DCF6-4679-86CF-7C4AEE77C96E}"/>
                </a:ext>
              </a:extLst>
            </p:cNvPr>
            <p:cNvCxnSpPr/>
            <p:nvPr/>
          </p:nvCxnSpPr>
          <p:spPr>
            <a:xfrm>
              <a:off x="2512521" y="4822297"/>
              <a:ext cx="0" cy="39284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335E441-CE00-4251-8DB3-D8D947A8AD5F}"/>
                </a:ext>
              </a:extLst>
            </p:cNvPr>
            <p:cNvCxnSpPr>
              <a:cxnSpLocks/>
            </p:cNvCxnSpPr>
            <p:nvPr/>
          </p:nvCxnSpPr>
          <p:spPr>
            <a:xfrm>
              <a:off x="2306342" y="5010487"/>
              <a:ext cx="422405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D14D92ED-6291-4A38-BDA4-5452A5B14589}"/>
              </a:ext>
            </a:extLst>
          </p:cNvPr>
          <p:cNvSpPr txBox="1"/>
          <p:nvPr/>
        </p:nvSpPr>
        <p:spPr>
          <a:xfrm>
            <a:off x="1537143" y="527947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추가하세요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BB18D-E0A1-4854-B396-1EDB9EB2BA29}"/>
              </a:ext>
            </a:extLst>
          </p:cNvPr>
          <p:cNvSpPr txBox="1"/>
          <p:nvPr/>
        </p:nvSpPr>
        <p:spPr>
          <a:xfrm>
            <a:off x="5485616" y="5452347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책장에 추가해야 클릭 가능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0070C0"/>
                </a:solidFill>
              </a:rPr>
              <a:t>(‘</a:t>
            </a:r>
            <a:r>
              <a:rPr lang="ko-KR" altLang="en-US" b="1" dirty="0">
                <a:solidFill>
                  <a:srgbClr val="0070C0"/>
                </a:solidFill>
              </a:rPr>
              <a:t>책장에 추가</a:t>
            </a:r>
            <a:r>
              <a:rPr lang="en-US" altLang="ko-KR" b="1" dirty="0">
                <a:solidFill>
                  <a:srgbClr val="0070C0"/>
                </a:solidFill>
              </a:rPr>
              <a:t>＇</a:t>
            </a:r>
            <a:r>
              <a:rPr lang="ko-KR" altLang="en-US" b="1" dirty="0">
                <a:solidFill>
                  <a:srgbClr val="0070C0"/>
                </a:solidFill>
              </a:rPr>
              <a:t>를 먼저 눌러주세요 알람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4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/>
              <a:t>문구 직접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문구 공유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666861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609091" y="687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등록하기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66861" y="146109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책 페이지를 적어주세요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8AB2D4-8611-40E6-A5C1-02B58A67A89B}"/>
              </a:ext>
            </a:extLst>
          </p:cNvPr>
          <p:cNvSpPr txBox="1"/>
          <p:nvPr/>
        </p:nvSpPr>
        <p:spPr>
          <a:xfrm>
            <a:off x="6923189" y="66019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내용이 작성되어야 활성화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1EFCD3E-CE88-447E-A134-29FD25E5F4B6}"/>
              </a:ext>
            </a:extLst>
          </p:cNvPr>
          <p:cNvCxnSpPr>
            <a:cxnSpLocks/>
          </p:cNvCxnSpPr>
          <p:nvPr/>
        </p:nvCxnSpPr>
        <p:spPr>
          <a:xfrm>
            <a:off x="4393009" y="82487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2A8091F-EF18-457B-9478-8B76A887943E}"/>
              </a:ext>
            </a:extLst>
          </p:cNvPr>
          <p:cNvSpPr txBox="1"/>
          <p:nvPr/>
        </p:nvSpPr>
        <p:spPr>
          <a:xfrm>
            <a:off x="5277535" y="1423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 작성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D5E9B37-724E-43F7-8BAB-6D36F1E06598}"/>
              </a:ext>
            </a:extLst>
          </p:cNvPr>
          <p:cNvCxnSpPr>
            <a:cxnSpLocks/>
          </p:cNvCxnSpPr>
          <p:nvPr/>
        </p:nvCxnSpPr>
        <p:spPr>
          <a:xfrm>
            <a:off x="2747355" y="158790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9D5838-CC99-4F40-8E13-EAEFC21F1F1A}"/>
              </a:ext>
            </a:extLst>
          </p:cNvPr>
          <p:cNvSpPr txBox="1"/>
          <p:nvPr/>
        </p:nvSpPr>
        <p:spPr>
          <a:xfrm>
            <a:off x="666860" y="191162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적어주세요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C99DB-1A1A-4BE8-97D2-5BA76A296ECA}"/>
              </a:ext>
            </a:extLst>
          </p:cNvPr>
          <p:cNvSpPr txBox="1"/>
          <p:nvPr/>
        </p:nvSpPr>
        <p:spPr>
          <a:xfrm>
            <a:off x="5277535" y="1900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문구 작성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EF5AB3-1C01-4618-A5D2-A95BC2E110DD}"/>
              </a:ext>
            </a:extLst>
          </p:cNvPr>
          <p:cNvCxnSpPr>
            <a:cxnSpLocks/>
          </p:cNvCxnSpPr>
          <p:nvPr/>
        </p:nvCxnSpPr>
        <p:spPr>
          <a:xfrm>
            <a:off x="2747355" y="206549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66AC93-5F7C-42B4-8BCA-4B1A2355C2B0}"/>
              </a:ext>
            </a:extLst>
          </p:cNvPr>
          <p:cNvSpPr/>
          <p:nvPr/>
        </p:nvSpPr>
        <p:spPr>
          <a:xfrm>
            <a:off x="7420835" y="1423223"/>
            <a:ext cx="2755674" cy="139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AAC5F1-94DB-4067-8C5D-048D1E2A65ED}"/>
              </a:ext>
            </a:extLst>
          </p:cNvPr>
          <p:cNvSpPr txBox="1"/>
          <p:nvPr/>
        </p:nvSpPr>
        <p:spPr>
          <a:xfrm>
            <a:off x="7525677" y="14847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책 페이지 입력하기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9473EF-49D6-4042-BFC3-AB23BBC65E8E}"/>
              </a:ext>
            </a:extLst>
          </p:cNvPr>
          <p:cNvSpPr txBox="1"/>
          <p:nvPr/>
        </p:nvSpPr>
        <p:spPr>
          <a:xfrm>
            <a:off x="9614533" y="25079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EE8A61F-ED6A-425B-8B0F-3D3088FABF21}"/>
              </a:ext>
            </a:extLst>
          </p:cNvPr>
          <p:cNvSpPr/>
          <p:nvPr/>
        </p:nvSpPr>
        <p:spPr>
          <a:xfrm>
            <a:off x="7575670" y="1900816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####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B10C94-3912-407D-BB3B-8DAFA7309D01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6698117" y="1607889"/>
            <a:ext cx="722718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4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3011643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14:23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이히히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1667A1A-518D-43DB-8568-85221E6D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4" y="3169911"/>
            <a:ext cx="182217" cy="18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B9EAE6-F36A-4F0C-93F7-0D57CB0691CD}"/>
              </a:ext>
            </a:extLst>
          </p:cNvPr>
          <p:cNvSpPr txBox="1"/>
          <p:nvPr/>
        </p:nvSpPr>
        <p:spPr>
          <a:xfrm>
            <a:off x="5529161" y="25489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EC2B72-0279-4797-A7FA-7B2D1B5A6E9D}"/>
              </a:ext>
            </a:extLst>
          </p:cNvPr>
          <p:cNvSpPr/>
          <p:nvPr/>
        </p:nvSpPr>
        <p:spPr>
          <a:xfrm>
            <a:off x="661383" y="3944918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14:33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하지마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338080-E117-41D5-82DD-96A59DBB1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7" y="4103186"/>
            <a:ext cx="182217" cy="180000"/>
          </a:xfrm>
          <a:prstGeom prst="rect">
            <a:avLst/>
          </a:prstGeom>
        </p:spPr>
      </p:pic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231196-D223-4137-AD20-64A8E089A150}"/>
              </a:ext>
            </a:extLst>
          </p:cNvPr>
          <p:cNvSpPr/>
          <p:nvPr/>
        </p:nvSpPr>
        <p:spPr>
          <a:xfrm>
            <a:off x="2585948" y="2733604"/>
            <a:ext cx="2899668" cy="29648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52F447-C67F-4076-927B-AEB54A46F3FE}"/>
              </a:ext>
            </a:extLst>
          </p:cNvPr>
          <p:cNvSpPr txBox="1"/>
          <p:nvPr/>
        </p:nvSpPr>
        <p:spPr>
          <a:xfrm>
            <a:off x="630815" y="2711885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내생각은 다른 사람에게 공유되지 않는 나만의 메모입니다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F5EEF-80B6-4FC6-8358-BC4AAF24517E}"/>
              </a:ext>
            </a:extLst>
          </p:cNvPr>
          <p:cNvSpPr txBox="1"/>
          <p:nvPr/>
        </p:nvSpPr>
        <p:spPr>
          <a:xfrm>
            <a:off x="5529161" y="20169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자동 등록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0943FDA0-3227-4A31-B9AF-061B25668546}"/>
              </a:ext>
            </a:extLst>
          </p:cNvPr>
          <p:cNvSpPr/>
          <p:nvPr/>
        </p:nvSpPr>
        <p:spPr>
          <a:xfrm>
            <a:off x="1757779" y="2201644"/>
            <a:ext cx="3727837" cy="828447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340</Words>
  <Application>Microsoft Office PowerPoint</Application>
  <PresentationFormat>와이드스크린</PresentationFormat>
  <Paragraphs>111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Wide Latin</vt:lpstr>
      <vt:lpstr>Office 테마</vt:lpstr>
      <vt:lpstr>오늘의 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책</dc:title>
  <dc:creator>SONG JAEHO</dc:creator>
  <cp:lastModifiedBy>SONG JAEHO</cp:lastModifiedBy>
  <cp:revision>74</cp:revision>
  <dcterms:created xsi:type="dcterms:W3CDTF">2020-08-04T10:16:55Z</dcterms:created>
  <dcterms:modified xsi:type="dcterms:W3CDTF">2020-08-16T08:01:52Z</dcterms:modified>
</cp:coreProperties>
</file>