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5546" autoAdjust="0"/>
    <p:restoredTop sz="86414" autoAdjust="0"/>
  </p:normalViewPr>
  <p:slideViewPr>
    <p:cSldViewPr snapToGrid="0">
      <p:cViewPr varScale="1">
        <p:scale>
          <a:sx n="70" d="100"/>
          <a:sy n="70" d="100"/>
        </p:scale>
        <p:origin x="48" y="3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8A815-72A0-2643-1EA0-CEA320054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FFB365-F123-DDCB-6C2A-728ABB8B5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A23966-6300-59C6-A32C-343B8637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0B90FB-D640-B43A-FB94-1DC2E2FD5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C591D-A19A-0897-E78A-FF3F7180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22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9FB9E-A639-F9DE-9E88-C6FBAFF3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4B2780-F60F-C89B-48A2-EA7F2D72A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E1A243-78E5-B04D-9EC9-B6AB094A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51E126-20DC-80F0-393B-8D69E0B2E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2DF357-BA3A-4E19-1853-5CE4DD15E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19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EE488A-ED17-2A5A-07A5-5E3F1FE8A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EA4010-FC12-71B8-6E13-8FDC377BE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084612-EEDD-62D3-CB1D-E103B88DA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E3AD96-C510-2450-36AA-64B9BD2A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75093-9373-DEB7-4ABF-0EAA8016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40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961F2-BD8D-60E6-0067-117CF4B7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3E052-2D21-2A72-77FB-0517C6430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691862-0830-5C16-F508-47CF982D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C1D99D-550C-9A3A-45CE-2A15463D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628895-52F2-2E84-3A74-2CF47789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39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7BF6C-C014-B608-71DD-C4E509494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923ECD-FF99-9BDD-D4B8-90BCE4320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08B3C-C5B0-1693-2ECB-78086BC2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B79662-D519-F650-479F-564DCDE1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5B6101-74AB-CD93-A636-5DD5E4A0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18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AC7BB-75C8-B154-2376-C35AC212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CBC5C-4BF6-52D2-ACAA-F14B445A8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DB1274-FD8A-A523-5731-6711AFA44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416495-1851-8222-5D33-71125244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84C31D-1DF4-4D72-DBE9-99F2EC43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E887C-A685-FD84-642D-E6069CBB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78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CE209-E716-A7E0-F2E4-4C74B3B94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9F9BAA-97E7-4BBA-E120-AC9C4A179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F113B0-A825-DB47-33CA-4F069AD7F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CF55E9-7726-491F-A182-47F2487B3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B52712-0A14-2DC0-1FD9-8E6E92720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B981E1-5A4B-201D-6604-7BF7144B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1C792F-2AC4-5A31-66E7-D948564EE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A02314-D68F-D090-4E8D-165FD798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69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B799D-50AD-C379-249E-9E281775B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586CEB-A622-03B8-CB11-4998B78C6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72869B-8BA7-ED26-BAED-7A1FCDA8C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F80CC8-61A1-C137-B24B-7F73D147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18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259CD0-DE7C-8140-45C8-9D27621C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67C492-D803-B690-672D-ED94DEA4D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52C3FB-BCA8-9BDA-7E1A-9113AD405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91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5051A-F7A9-B9CB-6B5F-D1C5A65E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8409F-E79B-54FF-6E1F-2E6CF1DEE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DECA24-9B7D-1F21-3631-CA1BE3D9F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B95687-9E93-FE46-B4E0-3B74810C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59C49F-7218-CF0C-A78E-7839C60D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525AE8-2DCF-B20D-5AFC-5FA53590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9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0ECEC-8D57-2946-F886-099C6A8E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886BE8-933E-2776-6A30-47A73F6D2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C5F887-4F8F-D820-7DF3-DE978AE7E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353ACE-E118-1198-7446-E7D53A7B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E06D7C-55DC-82FD-7F55-2FA4416C0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5B7CC1-AE07-3F27-0C09-C5FB4080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88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F6B9EF-E8F4-399E-3A73-26BDF2174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CDB445-33FA-E7E5-9AB6-743DEA13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C74C99-B795-58E1-4CB2-326A35B59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CBC62D-2EC8-4F5D-AE81-723DF2390CFD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058EAD-5D0B-5E51-346E-0CE7B2B25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E8CFC-667E-621D-586F-0990C3369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40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DF47B-4D4A-0C8D-3A35-119194C73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58" y="475119"/>
            <a:ext cx="1844095" cy="528606"/>
          </a:xfrm>
        </p:spPr>
        <p:txBody>
          <a:bodyPr wrap="none" anchor="ctr" anchorCtr="0">
            <a:spAutoFit/>
          </a:bodyPr>
          <a:lstStyle/>
          <a:p>
            <a:r>
              <a:rPr lang="zh-CN" altLang="en-US" sz="3150" b="1" kern="0" spc="85" dirty="0">
                <a:solidFill>
                  <a:srgbClr val="0860B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标题文字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249FAD-B0AB-5E99-1725-E472AA000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240" y="1661478"/>
            <a:ext cx="10830560" cy="435324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EFA1B20-D20D-AF51-CBED-935EA22E4F76}"/>
              </a:ext>
            </a:extLst>
          </p:cNvPr>
          <p:cNvSpPr/>
          <p:nvPr/>
        </p:nvSpPr>
        <p:spPr>
          <a:xfrm>
            <a:off x="650240" y="1229263"/>
            <a:ext cx="10830560" cy="66137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660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微软雅黑</vt:lpstr>
      <vt:lpstr>Arial</vt:lpstr>
      <vt:lpstr>Office 主题​​</vt:lpstr>
      <vt:lpstr>标题文字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</dc:creator>
  <cp:lastModifiedBy>ASUS</cp:lastModifiedBy>
  <cp:revision>1</cp:revision>
  <dcterms:created xsi:type="dcterms:W3CDTF">2025-04-30T10:21:08Z</dcterms:created>
  <dcterms:modified xsi:type="dcterms:W3CDTF">2025-04-30T10:28:39Z</dcterms:modified>
</cp:coreProperties>
</file>