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66" d="100"/>
          <a:sy n="66" d="100"/>
        </p:scale>
        <p:origin x="6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6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4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4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81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3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6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</a:t>
            </a: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>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100" b="1" dirty="0">
                <a:solidFill>
                  <a:schemeClr val="tx1"/>
                </a:solidFill>
              </a:rPr>
              <a:t>Cluster Analysis of London Real Estate Market</a:t>
            </a:r>
            <a:endParaRPr lang="it-IT" sz="3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  <a:solidFill>
            <a:srgbClr val="92D050"/>
          </a:solidFill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700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  <a:noFill/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IBM CAPSTONE PROJECT 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xuemei song</cp:lastModifiedBy>
  <cp:revision>3</cp:revision>
  <dcterms:created xsi:type="dcterms:W3CDTF">2018-12-16T14:33:35Z</dcterms:created>
  <dcterms:modified xsi:type="dcterms:W3CDTF">2020-06-06T21:45:36Z</dcterms:modified>
</cp:coreProperties>
</file>