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04D86-7F5E-47D7-8611-849A52B9A277}" v="10" dt="2020-04-02T08:17:40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2FD6-C323-43C0-9A90-0DC39595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0F2FD-A5E0-4E4D-BE46-6448CD4E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ED502-4BC8-4E61-8399-B5C5A52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32E40-31E7-4455-B0BE-CED13E06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C4073-4A2E-4D8A-A735-B54B2F4F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EBC0E-D7CB-4B14-8A2B-CE350225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47862B-BC65-4AD9-BF17-A4ED532DC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9920D-AB89-4C41-9212-9437D599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94588-8ACB-42E9-A448-F8165356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437E4-761A-486D-8D1F-5EF25735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6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105424-2DA7-4314-AAAF-B1567F05B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1459C2-2BCE-4163-BB25-56CC1218A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78F47-31DA-4574-9242-BC2F39E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506F-602A-451C-ACFB-91E06013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E7E2-8D69-4947-A221-57426435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7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9C4C-2BE7-42A9-9F17-7B26D64A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75C9-6EE4-4EDA-92D8-7DBB704C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D18B3-3F96-461B-9A9F-7A247D39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6E003-8ED3-454F-9C56-85222C96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60B7A-CB11-4AAD-B6AE-D272B146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5EE17-35FC-4C42-94E5-7F9FA4F8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49387-6D0D-436C-9CF3-67969E42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9D832-A5EF-4BD5-8815-1837A3CE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E610D-9869-4A85-BDE2-F38E296E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A7002-0BB4-422E-9001-4C074D30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D15E-D6AF-4268-B9BF-02F10766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FA0A6-A57F-4EDC-A628-EB2935EF3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EF099-1AE4-494C-8E7F-FCE7B77C8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AD7349-7BCD-43F8-A973-CD3C4BA6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4E280-6C8A-4018-9EC1-F79F6C0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E0596-EA9D-48AE-9E9A-E83A9F01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7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BCCD1-EBA6-4BA3-9061-60832E8C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2D3FCE-56DF-4A6C-A1CC-AF547E60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862B3-6B38-460B-8496-33E0DD9FF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5AF85D-AF4E-48A2-A880-1CF7126A1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4595E-0390-4851-8EF4-3F761659C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DFE8BE-001C-4FE0-9A37-BF33E9A2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3DBB68-9EBF-4B03-93D8-4743EC52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94F112-9642-41F1-A262-0924C157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8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019D-660D-4A63-97E7-E08F677D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25C75-6030-4761-8A8F-03C79B61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CD09D-E39A-4E80-B7DE-493CF15C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5F7018-55FB-4EBB-8760-E43597F6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46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EF6F6-9CCE-4370-8227-A35C9AA1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3F2DC-7A9A-4779-BB4E-98409980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D8484-ACD7-44FB-801B-73CF1192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4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D555A-D89A-4DF2-9631-8DE28E71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3C1F1-E223-4091-930B-3882F26E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85D1F-2F58-49A6-863B-D6C2EDE2B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8218B-8569-4104-B79A-1B247EC6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DAFEE-CB83-4EB1-AB97-BA69B703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AF57-AAB3-4345-831D-AA3B2F1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8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DB347-AAD6-4B36-9E6A-3309B7EF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273014-B072-4EB7-9601-1AEDCAE1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0F9202-1230-4153-AA96-516E018A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B2170-463F-4964-A0D2-EBD0D33C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D6AF0-0DCB-4E4B-B581-412298A7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6CFFE-6A77-4CE5-8AA3-092A1E2D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82051-486B-4AF6-920D-02DBA002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A4585-BE0F-452D-8917-4976D1F5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445F6-94C6-4AA3-BE0D-043D5D346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1F4E-046B-4C77-A367-7AA8F127E330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91133-439D-42DD-B2A4-76AA3788C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77C77-5894-471A-94F9-1E0A3E1E2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C6BF-05F1-4879-ACE1-44B81255C0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2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1854FD-1896-4543-8A5D-5EA164D09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365"/>
              </p:ext>
            </p:extLst>
          </p:nvPr>
        </p:nvGraphicFramePr>
        <p:xfrm>
          <a:off x="72190" y="64168"/>
          <a:ext cx="12047620" cy="672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524">
                  <a:extLst>
                    <a:ext uri="{9D8B030D-6E8A-4147-A177-3AD203B41FA5}">
                      <a16:colId xmlns:a16="http://schemas.microsoft.com/office/drawing/2014/main" val="2115046322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4177991381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1810325935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1064661771"/>
                    </a:ext>
                  </a:extLst>
                </a:gridCol>
                <a:gridCol w="2409524">
                  <a:extLst>
                    <a:ext uri="{9D8B030D-6E8A-4147-A177-3AD203B41FA5}">
                      <a16:colId xmlns:a16="http://schemas.microsoft.com/office/drawing/2014/main" val="1495618594"/>
                    </a:ext>
                  </a:extLst>
                </a:gridCol>
              </a:tblGrid>
              <a:tr h="8412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67655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FTP, Telnet,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40391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289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17619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30443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IP6, ARP(?),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21701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 HDLC, 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456433"/>
                  </a:ext>
                </a:extLst>
              </a:tr>
              <a:tr h="8412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0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0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허송이</dc:creator>
  <cp:lastModifiedBy>허송이</cp:lastModifiedBy>
  <cp:revision>1</cp:revision>
  <dcterms:created xsi:type="dcterms:W3CDTF">2020-04-02T07:59:18Z</dcterms:created>
  <dcterms:modified xsi:type="dcterms:W3CDTF">2020-04-05T17:45:43Z</dcterms:modified>
</cp:coreProperties>
</file>