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E6E6E6"/>
    <a:srgbClr val="474747"/>
    <a:srgbClr val="616161"/>
    <a:srgbClr val="888888"/>
    <a:srgbClr val="EAEAEA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9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4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2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4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1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0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0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7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2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6DE2-6C77-4A6B-8C24-B2A80D9E8746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0A9C043-97BA-4432-895A-05DEBEBF6FC2}"/>
              </a:ext>
            </a:extLst>
          </p:cNvPr>
          <p:cNvGrpSpPr/>
          <p:nvPr/>
        </p:nvGrpSpPr>
        <p:grpSpPr>
          <a:xfrm>
            <a:off x="488435" y="1379058"/>
            <a:ext cx="5881130" cy="7147884"/>
            <a:chOff x="-7493462" y="1061558"/>
            <a:chExt cx="5881130" cy="7147884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44188BD-F990-4887-BE36-E6800B9E7659}"/>
                </a:ext>
              </a:extLst>
            </p:cNvPr>
            <p:cNvSpPr/>
            <p:nvPr/>
          </p:nvSpPr>
          <p:spPr>
            <a:xfrm>
              <a:off x="-7493462" y="1061558"/>
              <a:ext cx="5881130" cy="71478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DC068F2-EAEC-45D0-877A-74317C9BD2F6}"/>
                </a:ext>
              </a:extLst>
            </p:cNvPr>
            <p:cNvGrpSpPr/>
            <p:nvPr/>
          </p:nvGrpSpPr>
          <p:grpSpPr>
            <a:xfrm>
              <a:off x="-6934148" y="2568194"/>
              <a:ext cx="4762500" cy="4855584"/>
              <a:chOff x="-5595547" y="2478666"/>
              <a:chExt cx="4762500" cy="4855584"/>
            </a:xfrm>
          </p:grpSpPr>
          <p:pic>
            <p:nvPicPr>
              <p:cNvPr id="2" name="Picture 2" descr="대한민국 지도 크게 보기 * 대한민국 전도,전체지도 | 지도, 아티스트, 일러스트 지도">
                <a:extLst>
                  <a:ext uri="{FF2B5EF4-FFF2-40B4-BE49-F238E27FC236}">
                    <a16:creationId xmlns:a16="http://schemas.microsoft.com/office/drawing/2014/main" id="{EADECA40-7DC1-4A0A-9E30-02D36B9AB2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400" b="96600" l="10000" r="90000">
                            <a14:foregroundMark x1="38400" y1="30600" x2="38400" y2="30600"/>
                            <a14:foregroundMark x1="67200" y1="8400" x2="67200" y2="8400"/>
                            <a14:foregroundMark x1="65600" y1="4400" x2="65600" y2="4400"/>
                            <a14:foregroundMark x1="73000" y1="55600" x2="73000" y2="55600"/>
                            <a14:foregroundMark x1="80200" y1="57800" x2="80200" y2="57800"/>
                            <a14:foregroundMark x1="39600" y1="96600" x2="39600" y2="966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5547" y="2478666"/>
                <a:ext cx="4762500" cy="476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B06144-2F84-4482-8A4A-66E5744EE2AB}"/>
                  </a:ext>
                </a:extLst>
              </p:cNvPr>
              <p:cNvSpPr/>
              <p:nvPr/>
            </p:nvSpPr>
            <p:spPr>
              <a:xfrm>
                <a:off x="-4584297" y="2571750"/>
                <a:ext cx="3172673" cy="4762500"/>
              </a:xfrm>
              <a:prstGeom prst="rect">
                <a:avLst/>
              </a:prstGeom>
              <a:solidFill>
                <a:srgbClr val="E6E6E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그래픽 11" descr="성 장면">
              <a:extLst>
                <a:ext uri="{FF2B5EF4-FFF2-40B4-BE49-F238E27FC236}">
                  <a16:creationId xmlns:a16="http://schemas.microsoft.com/office/drawing/2014/main" id="{D89EED43-C8B9-43EA-977A-7954D4331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2596802" y="2940129"/>
              <a:ext cx="596892" cy="640004"/>
            </a:xfrm>
            <a:prstGeom prst="rect">
              <a:avLst/>
            </a:prstGeom>
          </p:spPr>
        </p:pic>
        <p:pic>
          <p:nvPicPr>
            <p:cNvPr id="14" name="그래픽 13" descr="핀 있는 지도">
              <a:extLst>
                <a:ext uri="{FF2B5EF4-FFF2-40B4-BE49-F238E27FC236}">
                  <a16:creationId xmlns:a16="http://schemas.microsoft.com/office/drawing/2014/main" id="{F0B40069-A9F6-4D21-921A-05037DC83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216777" y="4206985"/>
              <a:ext cx="587259" cy="629675"/>
            </a:xfrm>
            <a:prstGeom prst="rect">
              <a:avLst/>
            </a:prstGeom>
          </p:spPr>
        </p:pic>
        <p:pic>
          <p:nvPicPr>
            <p:cNvPr id="16" name="그래픽 15" descr="불꽃놀이">
              <a:extLst>
                <a:ext uri="{FF2B5EF4-FFF2-40B4-BE49-F238E27FC236}">
                  <a16:creationId xmlns:a16="http://schemas.microsoft.com/office/drawing/2014/main" id="{2195A7B3-0D64-4950-84B9-ECAD5359B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2593385" y="5457415"/>
              <a:ext cx="596892" cy="640004"/>
            </a:xfrm>
            <a:prstGeom prst="rect">
              <a:avLst/>
            </a:prstGeom>
          </p:spPr>
        </p:pic>
        <p:pic>
          <p:nvPicPr>
            <p:cNvPr id="18" name="그래픽 17" descr="컴퍼스">
              <a:extLst>
                <a:ext uri="{FF2B5EF4-FFF2-40B4-BE49-F238E27FC236}">
                  <a16:creationId xmlns:a16="http://schemas.microsoft.com/office/drawing/2014/main" id="{B6D565E8-490B-4AD8-AA65-5C2A61A1F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10235" y="6716509"/>
              <a:ext cx="596892" cy="640004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682781-5774-4B5E-A9A9-51DF42BFEF35}"/>
                </a:ext>
              </a:extLst>
            </p:cNvPr>
            <p:cNvSpPr/>
            <p:nvPr/>
          </p:nvSpPr>
          <p:spPr>
            <a:xfrm>
              <a:off x="-6730499" y="1673273"/>
              <a:ext cx="435520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Eztravel</a:t>
              </a:r>
              <a:r>
                <a:rPr lang="ko-KR" altLang="en-US" sz="4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사용방법</a:t>
              </a:r>
              <a:endPara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E79EE22-2828-4D0E-AE06-3C21E8E3DD8D}"/>
                </a:ext>
              </a:extLst>
            </p:cNvPr>
            <p:cNvGrpSpPr/>
            <p:nvPr/>
          </p:nvGrpSpPr>
          <p:grpSpPr>
            <a:xfrm>
              <a:off x="-7216777" y="2940129"/>
              <a:ext cx="3978750" cy="641769"/>
              <a:chOff x="-4544407" y="832996"/>
              <a:chExt cx="3978750" cy="64176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5BED5EB-9323-49B2-9DEA-5F6F5AA9EEA7}"/>
                  </a:ext>
                </a:extLst>
              </p:cNvPr>
              <p:cNvSpPr/>
              <p:nvPr/>
            </p:nvSpPr>
            <p:spPr>
              <a:xfrm>
                <a:off x="-4544407" y="832996"/>
                <a:ext cx="2890807" cy="371152"/>
              </a:xfrm>
              <a:prstGeom prst="rect">
                <a:avLst/>
              </a:prstGeom>
              <a:noFill/>
            </p:spPr>
            <p:txBody>
              <a:bodyPr wrap="square" lIns="48602" tIns="24301" rIns="48602" bIns="24301">
                <a:spAutoFit/>
              </a:bodyPr>
              <a:lstStyle/>
              <a:p>
                <a:pPr algn="ctr"/>
                <a:r>
                  <a:rPr lang="ko-KR" altLang="en-US" sz="2093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이미지를 업로드 하세요</a:t>
                </a:r>
                <a:endParaRPr lang="en-US" altLang="ko-KR" sz="2093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3F91D1-FD4A-4F35-B011-1CBE62811642}"/>
                  </a:ext>
                </a:extLst>
              </p:cNvPr>
              <p:cNvSpPr/>
              <p:nvPr/>
            </p:nvSpPr>
            <p:spPr>
              <a:xfrm>
                <a:off x="-4544407" y="1210245"/>
                <a:ext cx="3978750" cy="264520"/>
              </a:xfrm>
              <a:prstGeom prst="rect">
                <a:avLst/>
              </a:prstGeom>
              <a:noFill/>
            </p:spPr>
            <p:txBody>
              <a:bodyPr wrap="square" lIns="48602" tIns="24301" rIns="48602" bIns="24301">
                <a:spAutoFit/>
              </a:bodyPr>
              <a:lstStyle/>
              <a:p>
                <a:pPr algn="ctr"/>
                <a:r>
                  <a: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</a:t>
                </a:r>
                <a:r>
                  <a:rPr lang="ko-KR" alt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위치를 확인하고 싶은 이미지를 업로드 해주세요</a:t>
                </a:r>
                <a:endParaRPr lang="en-US" altLang="ko-K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14A7D76-D53C-4E17-8BC2-1ADC5E124848}"/>
                </a:ext>
              </a:extLst>
            </p:cNvPr>
            <p:cNvGrpSpPr/>
            <p:nvPr/>
          </p:nvGrpSpPr>
          <p:grpSpPr>
            <a:xfrm>
              <a:off x="-5234486" y="4206985"/>
              <a:ext cx="3234576" cy="629675"/>
              <a:chOff x="-4394646" y="2285428"/>
              <a:chExt cx="3234576" cy="62967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FD69520-AA41-4CE8-ACB7-98EF5CB0F879}"/>
                  </a:ext>
                </a:extLst>
              </p:cNvPr>
              <p:cNvSpPr/>
              <p:nvPr/>
            </p:nvSpPr>
            <p:spPr>
              <a:xfrm>
                <a:off x="-4394646" y="2285428"/>
                <a:ext cx="3218719" cy="371152"/>
              </a:xfrm>
              <a:prstGeom prst="rect">
                <a:avLst/>
              </a:prstGeom>
              <a:noFill/>
            </p:spPr>
            <p:txBody>
              <a:bodyPr wrap="square" lIns="48602" tIns="24301" rIns="48602" bIns="24301">
                <a:spAutoFit/>
              </a:bodyPr>
              <a:lstStyle/>
              <a:p>
                <a:pPr algn="ctr"/>
                <a:r>
                  <a:rPr lang="ko-KR" altLang="en-US" sz="2093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사진 속 장소를 확인하세요</a:t>
                </a:r>
                <a:endParaRPr lang="en-US" altLang="ko-KR" sz="2093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6B629A9-BC11-40A6-A972-4F6EFB3C5AC2}"/>
                  </a:ext>
                </a:extLst>
              </p:cNvPr>
              <p:cNvSpPr/>
              <p:nvPr/>
            </p:nvSpPr>
            <p:spPr>
              <a:xfrm>
                <a:off x="-4394646" y="2650583"/>
                <a:ext cx="3234576" cy="264520"/>
              </a:xfrm>
              <a:prstGeom prst="rect">
                <a:avLst/>
              </a:prstGeom>
              <a:noFill/>
            </p:spPr>
            <p:txBody>
              <a:bodyPr wrap="square" lIns="48602" tIns="24301" rIns="48602" bIns="24301">
                <a:spAutoFit/>
              </a:bodyPr>
              <a:lstStyle/>
              <a:p>
                <a:pPr algn="ctr"/>
                <a:r>
                  <a: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</a:t>
                </a:r>
                <a:r>
                  <a:rPr lang="ko-KR" alt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이미지 속 장소의 이름을 확인 해주세요</a:t>
                </a:r>
                <a:endParaRPr lang="en-US" altLang="ko-K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06178E2-ADE0-49D5-BE2A-08826033264D}"/>
                </a:ext>
              </a:extLst>
            </p:cNvPr>
            <p:cNvGrpSpPr/>
            <p:nvPr/>
          </p:nvGrpSpPr>
          <p:grpSpPr>
            <a:xfrm>
              <a:off x="-7215103" y="5461747"/>
              <a:ext cx="4107297" cy="635672"/>
              <a:chOff x="-4778821" y="272998"/>
              <a:chExt cx="4107297" cy="63567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BF81B79-F641-4F18-8589-681E3F19B223}"/>
                  </a:ext>
                </a:extLst>
              </p:cNvPr>
              <p:cNvSpPr/>
              <p:nvPr/>
            </p:nvSpPr>
            <p:spPr>
              <a:xfrm>
                <a:off x="-4778821" y="272998"/>
                <a:ext cx="3485849" cy="371152"/>
              </a:xfrm>
              <a:prstGeom prst="rect">
                <a:avLst/>
              </a:prstGeom>
              <a:noFill/>
            </p:spPr>
            <p:txBody>
              <a:bodyPr wrap="square" lIns="48602" tIns="24301" rIns="48602" bIns="24301">
                <a:spAutoFit/>
              </a:bodyPr>
              <a:lstStyle/>
              <a:p>
                <a:pPr algn="ctr"/>
                <a:r>
                  <a:rPr lang="ko-KR" altLang="en-US" sz="2093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주변 지역 정보를 확인하세요</a:t>
                </a:r>
                <a:endParaRPr lang="en-US" altLang="ko-KR" sz="2093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3EDC97-A674-400E-80BC-958D321CE216}"/>
                  </a:ext>
                </a:extLst>
              </p:cNvPr>
              <p:cNvSpPr/>
              <p:nvPr/>
            </p:nvSpPr>
            <p:spPr>
              <a:xfrm>
                <a:off x="-4773953" y="644150"/>
                <a:ext cx="4102429" cy="264520"/>
              </a:xfrm>
              <a:prstGeom prst="rect">
                <a:avLst/>
              </a:prstGeom>
              <a:noFill/>
            </p:spPr>
            <p:txBody>
              <a:bodyPr wrap="square" lIns="48602" tIns="24301" rIns="48602" bIns="24301">
                <a:spAutoFit/>
              </a:bodyPr>
              <a:lstStyle/>
              <a:p>
                <a:pPr algn="ctr"/>
                <a:r>
                  <a: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</a:t>
                </a:r>
                <a:r>
                  <a:rPr lang="ko-KR" alt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해당 장소 주변의 맛집</a:t>
                </a:r>
                <a:r>
                  <a: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 </a:t>
                </a:r>
                <a:r>
                  <a:rPr lang="ko-KR" alt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명소 정보를 확인 해보세요</a:t>
                </a:r>
                <a:endParaRPr lang="en-US" altLang="ko-K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25931B8-7CDD-42CA-9D27-9CB511DC4FE7}"/>
                </a:ext>
              </a:extLst>
            </p:cNvPr>
            <p:cNvGrpSpPr/>
            <p:nvPr/>
          </p:nvGrpSpPr>
          <p:grpSpPr>
            <a:xfrm>
              <a:off x="-5595942" y="6722506"/>
              <a:ext cx="3580175" cy="635672"/>
              <a:chOff x="-4903940" y="3592968"/>
              <a:chExt cx="3580175" cy="63567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2516694-ABA1-42F6-83A7-E5CE7DD795CD}"/>
                  </a:ext>
                </a:extLst>
              </p:cNvPr>
              <p:cNvSpPr/>
              <p:nvPr/>
            </p:nvSpPr>
            <p:spPr>
              <a:xfrm>
                <a:off x="-4903940" y="3592968"/>
                <a:ext cx="2890807" cy="371152"/>
              </a:xfrm>
              <a:prstGeom prst="rect">
                <a:avLst/>
              </a:prstGeom>
              <a:noFill/>
            </p:spPr>
            <p:txBody>
              <a:bodyPr wrap="square" lIns="48602" tIns="24301" rIns="48602" bIns="24301">
                <a:spAutoFit/>
              </a:bodyPr>
              <a:lstStyle/>
              <a:p>
                <a:pPr algn="ctr"/>
                <a:r>
                  <a:rPr lang="ko-KR" altLang="en-US" sz="2093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여행 경로를 생성하세요</a:t>
                </a:r>
                <a:endParaRPr lang="en-US" altLang="ko-KR" sz="2093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B3242E8-1D65-49B2-AE90-390F6A3A2F52}"/>
                  </a:ext>
                </a:extLst>
              </p:cNvPr>
              <p:cNvSpPr/>
              <p:nvPr/>
            </p:nvSpPr>
            <p:spPr>
              <a:xfrm>
                <a:off x="-4903940" y="3964120"/>
                <a:ext cx="3580175" cy="264520"/>
              </a:xfrm>
              <a:prstGeom prst="rect">
                <a:avLst/>
              </a:prstGeom>
              <a:noFill/>
            </p:spPr>
            <p:txBody>
              <a:bodyPr wrap="square" lIns="48602" tIns="24301" rIns="48602" bIns="24301">
                <a:spAutoFit/>
              </a:bodyPr>
              <a:lstStyle/>
              <a:p>
                <a:pPr algn="ctr"/>
                <a:r>
                  <a: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</a:t>
                </a:r>
                <a:r>
                  <a:rPr lang="ko-KR" alt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원하는 장소를 포함한 경로를 생성 해보세요</a:t>
                </a:r>
                <a:endParaRPr lang="en-US" altLang="ko-K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844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47</Words>
  <Application>Microsoft Office PowerPoint</Application>
  <PresentationFormat>A4 용지(210x297mm)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songtg</dc:creator>
  <cp:lastModifiedBy>songtg</cp:lastModifiedBy>
  <cp:revision>16</cp:revision>
  <dcterms:created xsi:type="dcterms:W3CDTF">2020-11-16T01:04:37Z</dcterms:created>
  <dcterms:modified xsi:type="dcterms:W3CDTF">2020-11-26T06:17:10Z</dcterms:modified>
</cp:coreProperties>
</file>