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3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60529"/>
            <a:ext cx="5829300" cy="225606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403592"/>
            <a:ext cx="5143500" cy="15645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9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67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45009"/>
            <a:ext cx="1478756" cy="549164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45009"/>
            <a:ext cx="4350544" cy="549164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4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615546"/>
            <a:ext cx="5915025" cy="269557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336619"/>
            <a:ext cx="5915025" cy="14175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725046"/>
            <a:ext cx="2914650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725046"/>
            <a:ext cx="2914650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17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5011"/>
            <a:ext cx="5915025" cy="1252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88543"/>
            <a:ext cx="2901255" cy="77852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367064"/>
            <a:ext cx="2901255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88543"/>
            <a:ext cx="2915543" cy="77852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367064"/>
            <a:ext cx="2915543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1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60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2012"/>
            <a:ext cx="2211884" cy="151204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33027"/>
            <a:ext cx="3471863" cy="460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44052"/>
            <a:ext cx="2211884" cy="360159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8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2012"/>
            <a:ext cx="2211884" cy="151204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33027"/>
            <a:ext cx="3471863" cy="460512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44052"/>
            <a:ext cx="2211884" cy="360159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4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45011"/>
            <a:ext cx="5915025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725046"/>
            <a:ext cx="5915025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006164"/>
            <a:ext cx="154305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B6DE2-6C77-4A6B-8C24-B2A80D9E8746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006164"/>
            <a:ext cx="231457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006164"/>
            <a:ext cx="154305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3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B09855-F054-49DA-B443-7904681831F8}"/>
              </a:ext>
            </a:extLst>
          </p:cNvPr>
          <p:cNvSpPr/>
          <p:nvPr/>
        </p:nvSpPr>
        <p:spPr>
          <a:xfrm>
            <a:off x="-137160" y="-74816"/>
            <a:ext cx="7132320" cy="6629805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44188BD-F990-4887-BE36-E6800B9E7659}"/>
              </a:ext>
            </a:extLst>
          </p:cNvPr>
          <p:cNvSpPr/>
          <p:nvPr/>
        </p:nvSpPr>
        <p:spPr>
          <a:xfrm>
            <a:off x="482138" y="270471"/>
            <a:ext cx="5893724" cy="5939232"/>
          </a:xfrm>
          <a:prstGeom prst="roundRect">
            <a:avLst/>
          </a:prstGeom>
          <a:solidFill>
            <a:schemeClr val="bg1"/>
          </a:solidFill>
          <a:ln w="762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48F600-C58D-4546-95FD-7975F66997D3}"/>
              </a:ext>
            </a:extLst>
          </p:cNvPr>
          <p:cNvGrpSpPr/>
          <p:nvPr/>
        </p:nvGrpSpPr>
        <p:grpSpPr>
          <a:xfrm>
            <a:off x="1678512" y="1494175"/>
            <a:ext cx="3500975" cy="3500975"/>
            <a:chOff x="-5942021" y="362792"/>
            <a:chExt cx="5351809" cy="5351809"/>
          </a:xfrm>
        </p:grpSpPr>
        <p:pic>
          <p:nvPicPr>
            <p:cNvPr id="1026" name="Picture 2" descr="대한민국 지도 크게 보기 * 대한민국 전도,전체지도 | 지도, 그림, 아티스트">
              <a:extLst>
                <a:ext uri="{FF2B5EF4-FFF2-40B4-BE49-F238E27FC236}">
                  <a16:creationId xmlns:a16="http://schemas.microsoft.com/office/drawing/2014/main" id="{591010DB-3D47-432E-B546-024D2F448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42021" y="362792"/>
              <a:ext cx="5351809" cy="5351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3583C99-204A-44DB-9753-773E86B1B2A2}"/>
                </a:ext>
              </a:extLst>
            </p:cNvPr>
            <p:cNvSpPr/>
            <p:nvPr/>
          </p:nvSpPr>
          <p:spPr>
            <a:xfrm>
              <a:off x="-5875178" y="426092"/>
              <a:ext cx="5218122" cy="522520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7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BED5EB-9323-49B2-9DEA-5F6F5AA9EEA7}"/>
              </a:ext>
            </a:extLst>
          </p:cNvPr>
          <p:cNvSpPr/>
          <p:nvPr/>
        </p:nvSpPr>
        <p:spPr>
          <a:xfrm>
            <a:off x="1348160" y="1763757"/>
            <a:ext cx="2896997" cy="371152"/>
          </a:xfrm>
          <a:prstGeom prst="rect">
            <a:avLst/>
          </a:prstGeom>
          <a:noFill/>
        </p:spPr>
        <p:txBody>
          <a:bodyPr wrap="none" lIns="48602" tIns="24301" rIns="48602" bIns="24301">
            <a:spAutoFit/>
          </a:bodyPr>
          <a:lstStyle/>
          <a:p>
            <a:pPr algn="ctr"/>
            <a:r>
              <a:rPr lang="ko-KR" altLang="en-US" sz="209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이미지를 업로드 하세요</a:t>
            </a:r>
            <a:endParaRPr lang="en-US" altLang="ko-KR" sz="2093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D69520-AA41-4CE8-ACB7-98EF5CB0F879}"/>
              </a:ext>
            </a:extLst>
          </p:cNvPr>
          <p:cNvSpPr/>
          <p:nvPr/>
        </p:nvSpPr>
        <p:spPr>
          <a:xfrm>
            <a:off x="2276394" y="2934489"/>
            <a:ext cx="3225612" cy="371152"/>
          </a:xfrm>
          <a:prstGeom prst="rect">
            <a:avLst/>
          </a:prstGeom>
          <a:noFill/>
        </p:spPr>
        <p:txBody>
          <a:bodyPr wrap="none" lIns="48602" tIns="24301" rIns="48602" bIns="24301">
            <a:spAutoFit/>
          </a:bodyPr>
          <a:lstStyle/>
          <a:p>
            <a:pPr algn="ctr"/>
            <a:r>
              <a:rPr lang="ko-KR" altLang="en-US" sz="209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 속 장소를 확인하세요</a:t>
            </a:r>
            <a:endParaRPr lang="en-US" altLang="ko-KR" sz="2093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F81B79-F641-4F18-8589-681E3F19B223}"/>
              </a:ext>
            </a:extLst>
          </p:cNvPr>
          <p:cNvSpPr/>
          <p:nvPr/>
        </p:nvSpPr>
        <p:spPr>
          <a:xfrm>
            <a:off x="1314828" y="4102975"/>
            <a:ext cx="3493314" cy="371152"/>
          </a:xfrm>
          <a:prstGeom prst="rect">
            <a:avLst/>
          </a:prstGeom>
          <a:noFill/>
        </p:spPr>
        <p:txBody>
          <a:bodyPr wrap="none" lIns="48602" tIns="24301" rIns="48602" bIns="24301">
            <a:spAutoFit/>
          </a:bodyPr>
          <a:lstStyle/>
          <a:p>
            <a:pPr algn="ctr"/>
            <a:r>
              <a:rPr lang="ko-KR" altLang="en-US" sz="209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 지역 정보를 확인하세요</a:t>
            </a:r>
            <a:endParaRPr lang="en-US" altLang="ko-KR" sz="2093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516694-ABA1-42F6-83A7-E5CE7DD795CD}"/>
              </a:ext>
            </a:extLst>
          </p:cNvPr>
          <p:cNvSpPr/>
          <p:nvPr/>
        </p:nvSpPr>
        <p:spPr>
          <a:xfrm>
            <a:off x="2605009" y="5105279"/>
            <a:ext cx="2896997" cy="371152"/>
          </a:xfrm>
          <a:prstGeom prst="rect">
            <a:avLst/>
          </a:prstGeom>
          <a:noFill/>
        </p:spPr>
        <p:txBody>
          <a:bodyPr wrap="none" lIns="48602" tIns="24301" rIns="48602" bIns="24301">
            <a:spAutoFit/>
          </a:bodyPr>
          <a:lstStyle/>
          <a:p>
            <a:pPr algn="ctr"/>
            <a:r>
              <a:rPr lang="ko-KR" altLang="en-US" sz="209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여행 경로를 생성하세요</a:t>
            </a:r>
            <a:endParaRPr lang="en-US" altLang="ko-KR" sz="2093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그래픽 11" descr="성 장면">
            <a:extLst>
              <a:ext uri="{FF2B5EF4-FFF2-40B4-BE49-F238E27FC236}">
                <a16:creationId xmlns:a16="http://schemas.microsoft.com/office/drawing/2014/main" id="{D89EED43-C8B9-43EA-977A-7954D4331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7810" y="1650280"/>
            <a:ext cx="598170" cy="598170"/>
          </a:xfrm>
          <a:prstGeom prst="rect">
            <a:avLst/>
          </a:prstGeom>
        </p:spPr>
      </p:pic>
      <p:pic>
        <p:nvPicPr>
          <p:cNvPr id="14" name="그래픽 13" descr="핀 있는 지도">
            <a:extLst>
              <a:ext uri="{FF2B5EF4-FFF2-40B4-BE49-F238E27FC236}">
                <a16:creationId xmlns:a16="http://schemas.microsoft.com/office/drawing/2014/main" id="{F0B40069-A9F6-4D21-921A-05037DC83B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0329" y="2821012"/>
            <a:ext cx="598170" cy="598170"/>
          </a:xfrm>
          <a:prstGeom prst="rect">
            <a:avLst/>
          </a:prstGeom>
        </p:spPr>
      </p:pic>
      <p:pic>
        <p:nvPicPr>
          <p:cNvPr id="16" name="그래픽 15" descr="불꽃놀이">
            <a:extLst>
              <a:ext uri="{FF2B5EF4-FFF2-40B4-BE49-F238E27FC236}">
                <a16:creationId xmlns:a16="http://schemas.microsoft.com/office/drawing/2014/main" id="{2195A7B3-0D64-4950-84B9-ECAD5359B0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07810" y="3989497"/>
            <a:ext cx="598170" cy="598170"/>
          </a:xfrm>
          <a:prstGeom prst="rect">
            <a:avLst/>
          </a:prstGeom>
        </p:spPr>
      </p:pic>
      <p:pic>
        <p:nvPicPr>
          <p:cNvPr id="18" name="그래픽 17" descr="컴퍼스">
            <a:extLst>
              <a:ext uri="{FF2B5EF4-FFF2-40B4-BE49-F238E27FC236}">
                <a16:creationId xmlns:a16="http://schemas.microsoft.com/office/drawing/2014/main" id="{B6D565E8-490B-4AD8-AA65-5C2A61A1F4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23153" y="4983457"/>
            <a:ext cx="598170" cy="59817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682781-5774-4B5E-A9A9-51DF42BFEF35}"/>
              </a:ext>
            </a:extLst>
          </p:cNvPr>
          <p:cNvSpPr/>
          <p:nvPr/>
        </p:nvSpPr>
        <p:spPr>
          <a:xfrm>
            <a:off x="1246734" y="524937"/>
            <a:ext cx="436452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Eztravel</a:t>
            </a:r>
            <a:r>
              <a:rPr lang="ko-KR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사용방법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1844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16</Words>
  <Application>Microsoft Office PowerPoint</Application>
  <PresentationFormat>사용자 지정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songtg</dc:creator>
  <cp:lastModifiedBy>songtg</cp:lastModifiedBy>
  <cp:revision>7</cp:revision>
  <dcterms:created xsi:type="dcterms:W3CDTF">2020-11-16T01:04:37Z</dcterms:created>
  <dcterms:modified xsi:type="dcterms:W3CDTF">2020-11-17T06:22:01Z</dcterms:modified>
</cp:coreProperties>
</file>