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ink/ink12.xml" ContentType="application/inkml+xml"/>
  <Override PartName="/ppt/ink/ink13.xml" ContentType="application/inkml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>
        <p:scale>
          <a:sx n="125" d="100"/>
          <a:sy n="125" d="100"/>
        </p:scale>
        <p:origin x="90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User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en-US" altLang="ko-KR" sz="1000" b="0" dirty="0">
              <a:effectLst/>
              <a:latin typeface="Consolas" panose="020B0609020204030204" pitchFamily="49" charset="0"/>
            </a:rPr>
            <a:t>Email  /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입력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Password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410803EE-63B1-498C-8C7C-5201F31B58EF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DD7912E5-1B8F-47CE-87D0-7E8AFD304D19}" type="par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B4F70E59-2D98-4B5A-AA50-4D77FFD62E46}" type="sib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5"/>
      <dgm:spPr/>
    </dgm:pt>
    <dgm:pt modelId="{ACAD5B0A-4C93-4D3F-9C5D-562A15D93914}" type="pres">
      <dgm:prSet presAssocID="{11F14856-2EF1-4594-AF9D-6AB0B6E2C1D8}" presName="childText" presStyleLbl="bgAcc1" presStyleIdx="0" presStyleCnt="5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5"/>
      <dgm:spPr/>
    </dgm:pt>
    <dgm:pt modelId="{070B2090-AFBB-472C-A3D0-65D4964BE7C0}" type="pres">
      <dgm:prSet presAssocID="{01E19556-C964-4482-999C-BE74B2ECB83E}" presName="childText" presStyleLbl="bgAcc1" presStyleIdx="1" presStyleCnt="5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5"/>
      <dgm:spPr/>
    </dgm:pt>
    <dgm:pt modelId="{F3148712-1DA6-4910-A3C0-2E3BC50ED632}" type="pres">
      <dgm:prSet presAssocID="{D150925C-F1D8-4AEA-810F-10D1F802C306}" presName="childText" presStyleLbl="bgAcc1" presStyleIdx="2" presStyleCnt="5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5"/>
      <dgm:spPr/>
    </dgm:pt>
    <dgm:pt modelId="{C96B7F95-5F0F-41AF-8F49-ED61AE4F28FB}" type="pres">
      <dgm:prSet presAssocID="{69911C24-A1D1-48AF-B43F-A53E781533FB}" presName="childText" presStyleLbl="bgAcc1" presStyleIdx="3" presStyleCnt="5" custScaleX="135646" custScaleY="37693">
        <dgm:presLayoutVars>
          <dgm:bulletEnabled val="1"/>
        </dgm:presLayoutVars>
      </dgm:prSet>
      <dgm:spPr/>
    </dgm:pt>
    <dgm:pt modelId="{B875E195-F091-4104-A152-FF5C80769E83}" type="pres">
      <dgm:prSet presAssocID="{DD7912E5-1B8F-47CE-87D0-7E8AFD304D19}" presName="Name13" presStyleLbl="parChTrans1D2" presStyleIdx="4" presStyleCnt="5"/>
      <dgm:spPr/>
    </dgm:pt>
    <dgm:pt modelId="{F7A96BE5-9F58-4BC3-B64E-31296175647B}" type="pres">
      <dgm:prSet presAssocID="{410803EE-63B1-498C-8C7C-5201F31B58EF}" presName="childText" presStyleLbl="bgAcc1" presStyleIdx="4" presStyleCnt="5" custScaleX="135646" custScaleY="37693">
        <dgm:presLayoutVars>
          <dgm:bulletEnabled val="1"/>
        </dgm:presLayoutVars>
      </dgm:prSet>
      <dgm:spPr/>
    </dgm:pt>
  </dgm:ptLst>
  <dgm:cxnLst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4C8994AE-C0D7-49E7-A0DB-DC387A38CC97}" type="presOf" srcId="{DD7912E5-1B8F-47CE-87D0-7E8AFD304D19}" destId="{B875E195-F091-4104-A152-FF5C80769E83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44D815B9-2CBB-4BA2-8D59-3C0AB14FFDA6}" srcId="{F0D2F587-A75D-4607-BB0C-38F45F2C85AB}" destId="{410803EE-63B1-498C-8C7C-5201F31B58EF}" srcOrd="4" destOrd="0" parTransId="{DD7912E5-1B8F-47CE-87D0-7E8AFD304D19}" sibTransId="{B4F70E59-2D98-4B5A-AA50-4D77FFD62E46}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9BBBEBEC-5E53-497B-927C-6EF5A59FF4FC}" type="presOf" srcId="{410803EE-63B1-498C-8C7C-5201F31B58EF}" destId="{F7A96BE5-9F58-4BC3-B64E-31296175647B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33AF9C8C-5770-4BB2-9CA2-C10E6AF069D6}" type="presParOf" srcId="{2C7FDCE2-2122-4F3B-BC05-B74EFAFCD3E6}" destId="{B875E195-F091-4104-A152-FF5C80769E83}" srcOrd="8" destOrd="0" presId="urn:microsoft.com/office/officeart/2005/8/layout/hierarchy3"/>
    <dgm:cxn modelId="{8E195081-462B-4562-BB36-2A2C8FE1D6E5}" type="presParOf" srcId="{2C7FDCE2-2122-4F3B-BC05-B74EFAFCD3E6}" destId="{F7A96BE5-9F58-4BC3-B64E-31296175647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 err="1"/>
            <a:t>UserInfo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sz="1000" b="0" dirty="0" err="1"/>
            <a:t>userInfoId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고유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name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age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410803EE-63B1-498C-8C7C-5201F31B58EF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gender /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DD7912E5-1B8F-47CE-87D0-7E8AFD304D19}" type="par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B4F70E59-2D98-4B5A-AA50-4D77FFD62E46}" type="sib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7"/>
      <dgm:spPr/>
    </dgm:pt>
    <dgm:pt modelId="{ACAD5B0A-4C93-4D3F-9C5D-562A15D93914}" type="pres">
      <dgm:prSet presAssocID="{11F14856-2EF1-4594-AF9D-6AB0B6E2C1D8}" presName="childText" presStyleLbl="bgAcc1" presStyleIdx="0" presStyleCnt="7" custScaleX="135646" custScaleY="37693" custLinFactNeighborX="-1069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7"/>
      <dgm:spPr/>
    </dgm:pt>
    <dgm:pt modelId="{070B2090-AFBB-472C-A3D0-65D4964BE7C0}" type="pres">
      <dgm:prSet presAssocID="{01E19556-C964-4482-999C-BE74B2ECB83E}" presName="childText" presStyleLbl="bgAcc1" presStyleIdx="1" presStyleCnt="7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7"/>
      <dgm:spPr/>
    </dgm:pt>
    <dgm:pt modelId="{F3148712-1DA6-4910-A3C0-2E3BC50ED632}" type="pres">
      <dgm:prSet presAssocID="{D150925C-F1D8-4AEA-810F-10D1F802C306}" presName="childText" presStyleLbl="bgAcc1" presStyleIdx="2" presStyleCnt="7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7"/>
      <dgm:spPr/>
    </dgm:pt>
    <dgm:pt modelId="{C96B7F95-5F0F-41AF-8F49-ED61AE4F28FB}" type="pres">
      <dgm:prSet presAssocID="{69911C24-A1D1-48AF-B43F-A53E781533FB}" presName="childText" presStyleLbl="bgAcc1" presStyleIdx="3" presStyleCnt="7" custScaleX="135646" custScaleY="37693">
        <dgm:presLayoutVars>
          <dgm:bulletEnabled val="1"/>
        </dgm:presLayoutVars>
      </dgm:prSet>
      <dgm:spPr/>
    </dgm:pt>
    <dgm:pt modelId="{B875E195-F091-4104-A152-FF5C80769E83}" type="pres">
      <dgm:prSet presAssocID="{DD7912E5-1B8F-47CE-87D0-7E8AFD304D19}" presName="Name13" presStyleLbl="parChTrans1D2" presStyleIdx="4" presStyleCnt="7"/>
      <dgm:spPr/>
    </dgm:pt>
    <dgm:pt modelId="{F7A96BE5-9F58-4BC3-B64E-31296175647B}" type="pres">
      <dgm:prSet presAssocID="{410803EE-63B1-498C-8C7C-5201F31B58EF}" presName="childText" presStyleLbl="bgAcc1" presStyleIdx="4" presStyleCnt="7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5" presStyleCnt="7"/>
      <dgm:spPr/>
    </dgm:pt>
    <dgm:pt modelId="{07D90914-CE1E-44AD-BF51-DE8AEEF6CC9F}" type="pres">
      <dgm:prSet presAssocID="{73C0F429-3506-4BBC-A8F5-3C0DFE5EC559}" presName="childText" presStyleLbl="bgAcc1" presStyleIdx="5" presStyleCnt="7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6" presStyleCnt="7"/>
      <dgm:spPr/>
    </dgm:pt>
    <dgm:pt modelId="{FA827AD5-8447-4F43-A905-A1C4AC1FAB23}" type="pres">
      <dgm:prSet presAssocID="{CD781CAC-2B95-4489-9C4C-2EDC7DF74B40}" presName="childText" presStyleLbl="bgAcc1" presStyleIdx="6" presStyleCnt="7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6" destOrd="0" parTransId="{9393F597-03FB-42F6-8BB2-D400524C2FC1}" sibTransId="{65ACE200-F863-4C78-B017-F0A45F076DE1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5" destOrd="0" parTransId="{559C5061-ECDD-4BBA-90E0-C711A630E570}" sibTransId="{3160FA8C-6095-40EB-9CCF-7631C1A971BC}"/>
    <dgm:cxn modelId="{4C8994AE-C0D7-49E7-A0DB-DC387A38CC97}" type="presOf" srcId="{DD7912E5-1B8F-47CE-87D0-7E8AFD304D19}" destId="{B875E195-F091-4104-A152-FF5C80769E83}" srcOrd="0" destOrd="0" presId="urn:microsoft.com/office/officeart/2005/8/layout/hierarchy3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44D815B9-2CBB-4BA2-8D59-3C0AB14FFDA6}" srcId="{F0D2F587-A75D-4607-BB0C-38F45F2C85AB}" destId="{410803EE-63B1-498C-8C7C-5201F31B58EF}" srcOrd="4" destOrd="0" parTransId="{DD7912E5-1B8F-47CE-87D0-7E8AFD304D19}" sibTransId="{B4F70E59-2D98-4B5A-AA50-4D77FFD62E46}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9BBBEBEC-5E53-497B-927C-6EF5A59FF4FC}" type="presOf" srcId="{410803EE-63B1-498C-8C7C-5201F31B58EF}" destId="{F7A96BE5-9F58-4BC3-B64E-31296175647B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33AF9C8C-5770-4BB2-9CA2-C10E6AF069D6}" type="presParOf" srcId="{2C7FDCE2-2122-4F3B-BC05-B74EFAFCD3E6}" destId="{B875E195-F091-4104-A152-FF5C80769E83}" srcOrd="8" destOrd="0" presId="urn:microsoft.com/office/officeart/2005/8/layout/hierarchy3"/>
    <dgm:cxn modelId="{8E195081-462B-4562-BB36-2A2C8FE1D6E5}" type="presParOf" srcId="{2C7FDCE2-2122-4F3B-BC05-B74EFAFCD3E6}" destId="{F7A96BE5-9F58-4BC3-B64E-31296175647B}" srcOrd="9" destOrd="0" presId="urn:microsoft.com/office/officeart/2005/8/layout/hierarchy3"/>
    <dgm:cxn modelId="{C1C9CE31-214E-4431-9831-1EC7A4200E05}" type="presParOf" srcId="{2C7FDCE2-2122-4F3B-BC05-B74EFAFCD3E6}" destId="{3F37B13E-E6F5-4908-98DC-A14E82C9A92B}" srcOrd="10" destOrd="0" presId="urn:microsoft.com/office/officeart/2005/8/layout/hierarchy3"/>
    <dgm:cxn modelId="{80DA72CA-8F76-42B4-97AD-57CD35851E50}" type="presParOf" srcId="{2C7FDCE2-2122-4F3B-BC05-B74EFAFCD3E6}" destId="{07D90914-CE1E-44AD-BF51-DE8AEEF6CC9F}" srcOrd="11" destOrd="0" presId="urn:microsoft.com/office/officeart/2005/8/layout/hierarchy3"/>
    <dgm:cxn modelId="{724283CD-F8C2-48D3-B4D7-3D353F3E9ED7}" type="presParOf" srcId="{2C7FDCE2-2122-4F3B-BC05-B74EFAFCD3E6}" destId="{305365DB-8521-4D96-996C-B2B348C7ACCC}" srcOrd="12" destOrd="0" presId="urn:microsoft.com/office/officeart/2005/8/layout/hierarchy3"/>
    <dgm:cxn modelId="{4F3DA9EB-A3C5-47DD-9F95-25798AD1BEAD}" type="presParOf" srcId="{2C7FDCE2-2122-4F3B-BC05-B74EFAFCD3E6}" destId="{FA827AD5-8447-4F43-A905-A1C4AC1FAB23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post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altLang="ko-KR" sz="1000" dirty="0" err="1"/>
            <a:t>postId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title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content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6"/>
      <dgm:spPr/>
    </dgm:pt>
    <dgm:pt modelId="{ACAD5B0A-4C93-4D3F-9C5D-562A15D93914}" type="pres">
      <dgm:prSet presAssocID="{11F14856-2EF1-4594-AF9D-6AB0B6E2C1D8}" presName="childText" presStyleLbl="bgAcc1" presStyleIdx="0" presStyleCnt="6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6"/>
      <dgm:spPr/>
    </dgm:pt>
    <dgm:pt modelId="{070B2090-AFBB-472C-A3D0-65D4964BE7C0}" type="pres">
      <dgm:prSet presAssocID="{01E19556-C964-4482-999C-BE74B2ECB83E}" presName="childText" presStyleLbl="bgAcc1" presStyleIdx="1" presStyleCnt="6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6"/>
      <dgm:spPr/>
    </dgm:pt>
    <dgm:pt modelId="{F3148712-1DA6-4910-A3C0-2E3BC50ED632}" type="pres">
      <dgm:prSet presAssocID="{D150925C-F1D8-4AEA-810F-10D1F802C306}" presName="childText" presStyleLbl="bgAcc1" presStyleIdx="2" presStyleCnt="6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6"/>
      <dgm:spPr/>
    </dgm:pt>
    <dgm:pt modelId="{C96B7F95-5F0F-41AF-8F49-ED61AE4F28FB}" type="pres">
      <dgm:prSet presAssocID="{69911C24-A1D1-48AF-B43F-A53E781533FB}" presName="childText" presStyleLbl="bgAcc1" presStyleIdx="3" presStyleCnt="6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4" presStyleCnt="6"/>
      <dgm:spPr/>
    </dgm:pt>
    <dgm:pt modelId="{07D90914-CE1E-44AD-BF51-DE8AEEF6CC9F}" type="pres">
      <dgm:prSet presAssocID="{73C0F429-3506-4BBC-A8F5-3C0DFE5EC559}" presName="childText" presStyleLbl="bgAcc1" presStyleIdx="4" presStyleCnt="6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5" presStyleCnt="6"/>
      <dgm:spPr/>
    </dgm:pt>
    <dgm:pt modelId="{FA827AD5-8447-4F43-A905-A1C4AC1FAB23}" type="pres">
      <dgm:prSet presAssocID="{CD781CAC-2B95-4489-9C4C-2EDC7DF74B40}" presName="childText" presStyleLbl="bgAcc1" presStyleIdx="5" presStyleCnt="6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5" destOrd="0" parTransId="{9393F597-03FB-42F6-8BB2-D400524C2FC1}" sibTransId="{65ACE200-F863-4C78-B017-F0A45F076DE1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4" destOrd="0" parTransId="{559C5061-ECDD-4BBA-90E0-C711A630E570}" sibTransId="{3160FA8C-6095-40EB-9CCF-7631C1A971BC}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C1C9CE31-214E-4431-9831-1EC7A4200E05}" type="presParOf" srcId="{2C7FDCE2-2122-4F3B-BC05-B74EFAFCD3E6}" destId="{3F37B13E-E6F5-4908-98DC-A14E82C9A92B}" srcOrd="8" destOrd="0" presId="urn:microsoft.com/office/officeart/2005/8/layout/hierarchy3"/>
    <dgm:cxn modelId="{80DA72CA-8F76-42B4-97AD-57CD35851E50}" type="presParOf" srcId="{2C7FDCE2-2122-4F3B-BC05-B74EFAFCD3E6}" destId="{07D90914-CE1E-44AD-BF51-DE8AEEF6CC9F}" srcOrd="9" destOrd="0" presId="urn:microsoft.com/office/officeart/2005/8/layout/hierarchy3"/>
    <dgm:cxn modelId="{724283CD-F8C2-48D3-B4D7-3D353F3E9ED7}" type="presParOf" srcId="{2C7FDCE2-2122-4F3B-BC05-B74EFAFCD3E6}" destId="{305365DB-8521-4D96-996C-B2B348C7ACCC}" srcOrd="10" destOrd="0" presId="urn:microsoft.com/office/officeart/2005/8/layout/hierarchy3"/>
    <dgm:cxn modelId="{4F3DA9EB-A3C5-47DD-9F95-25798AD1BEAD}" type="presParOf" srcId="{2C7FDCE2-2122-4F3B-BC05-B74EFAFCD3E6}" destId="{FA827AD5-8447-4F43-A905-A1C4AC1FAB2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comments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sz="1000" b="0" dirty="0" err="1"/>
            <a:t>commentId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b="0" dirty="0"/>
            <a:t>comment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16DE6869-8ED8-406C-A3EA-D7B582B42DC1}">
      <dgm:prSet phldrT="[텍스트]"/>
      <dgm:spPr/>
      <dgm:t>
        <a:bodyPr/>
        <a:lstStyle/>
        <a:p>
          <a:pPr latinLnBrk="1"/>
          <a:r>
            <a:rPr lang="en-US" b="0" dirty="0" err="1"/>
            <a:t>PostId</a:t>
          </a:r>
          <a:r>
            <a:rPr lang="en-US" altLang="ko-KR" b="0" dirty="0">
              <a:effectLst/>
              <a:latin typeface="Consolas" panose="020B0609020204030204" pitchFamily="49" charset="0"/>
            </a:rPr>
            <a:t> </a:t>
          </a:r>
          <a:endParaRPr lang="ko-KR" altLang="en-US" dirty="0"/>
        </a:p>
      </dgm:t>
    </dgm:pt>
    <dgm:pt modelId="{2E13F2A4-3C03-41D0-A3F6-E7198E567CF5}" type="parTrans" cxnId="{2C324197-7A8C-4F97-85E4-78BE71F4BA1D}">
      <dgm:prSet/>
      <dgm:spPr/>
      <dgm:t>
        <a:bodyPr/>
        <a:lstStyle/>
        <a:p>
          <a:pPr latinLnBrk="1"/>
          <a:endParaRPr lang="ko-KR" altLang="en-US"/>
        </a:p>
      </dgm:t>
    </dgm:pt>
    <dgm:pt modelId="{ED48A298-0C84-42AE-9CD7-2C9A2514AF85}" type="sibTrans" cxnId="{2C324197-7A8C-4F97-85E4-78BE71F4BA1D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6"/>
      <dgm:spPr/>
    </dgm:pt>
    <dgm:pt modelId="{ACAD5B0A-4C93-4D3F-9C5D-562A15D93914}" type="pres">
      <dgm:prSet presAssocID="{11F14856-2EF1-4594-AF9D-6AB0B6E2C1D8}" presName="childText" presStyleLbl="bgAcc1" presStyleIdx="0" presStyleCnt="6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6"/>
      <dgm:spPr/>
    </dgm:pt>
    <dgm:pt modelId="{070B2090-AFBB-472C-A3D0-65D4964BE7C0}" type="pres">
      <dgm:prSet presAssocID="{01E19556-C964-4482-999C-BE74B2ECB83E}" presName="childText" presStyleLbl="bgAcc1" presStyleIdx="1" presStyleCnt="6" custScaleX="135646" custScaleY="37693">
        <dgm:presLayoutVars>
          <dgm:bulletEnabled val="1"/>
        </dgm:presLayoutVars>
      </dgm:prSet>
      <dgm:spPr/>
    </dgm:pt>
    <dgm:pt modelId="{4A67DA9D-AC4B-48AE-A0A6-B3816E22449E}" type="pres">
      <dgm:prSet presAssocID="{2E13F2A4-3C03-41D0-A3F6-E7198E567CF5}" presName="Name13" presStyleLbl="parChTrans1D2" presStyleIdx="2" presStyleCnt="6"/>
      <dgm:spPr/>
    </dgm:pt>
    <dgm:pt modelId="{E7797074-5DD4-4442-97FD-A74935B7EA7C}" type="pres">
      <dgm:prSet presAssocID="{16DE6869-8ED8-406C-A3EA-D7B582B42DC1}" presName="childText" presStyleLbl="bgAcc1" presStyleIdx="2" presStyleCnt="6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6"/>
      <dgm:spPr/>
    </dgm:pt>
    <dgm:pt modelId="{C96B7F95-5F0F-41AF-8F49-ED61AE4F28FB}" type="pres">
      <dgm:prSet presAssocID="{69911C24-A1D1-48AF-B43F-A53E781533FB}" presName="childText" presStyleLbl="bgAcc1" presStyleIdx="3" presStyleCnt="6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4" presStyleCnt="6"/>
      <dgm:spPr/>
    </dgm:pt>
    <dgm:pt modelId="{07D90914-CE1E-44AD-BF51-DE8AEEF6CC9F}" type="pres">
      <dgm:prSet presAssocID="{73C0F429-3506-4BBC-A8F5-3C0DFE5EC559}" presName="childText" presStyleLbl="bgAcc1" presStyleIdx="4" presStyleCnt="6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5" presStyleCnt="6"/>
      <dgm:spPr/>
    </dgm:pt>
    <dgm:pt modelId="{FA827AD5-8447-4F43-A905-A1C4AC1FAB23}" type="pres">
      <dgm:prSet presAssocID="{CD781CAC-2B95-4489-9C4C-2EDC7DF74B40}" presName="childText" presStyleLbl="bgAcc1" presStyleIdx="5" presStyleCnt="6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5" destOrd="0" parTransId="{9393F597-03FB-42F6-8BB2-D400524C2FC1}" sibTransId="{65ACE200-F863-4C78-B017-F0A45F076DE1}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5F26E795-1902-4BE9-87D5-7CC63DEDE45B}" type="presOf" srcId="{16DE6869-8ED8-406C-A3EA-D7B582B42DC1}" destId="{E7797074-5DD4-4442-97FD-A74935B7EA7C}" srcOrd="0" destOrd="0" presId="urn:microsoft.com/office/officeart/2005/8/layout/hierarchy3"/>
    <dgm:cxn modelId="{2C324197-7A8C-4F97-85E4-78BE71F4BA1D}" srcId="{F0D2F587-A75D-4607-BB0C-38F45F2C85AB}" destId="{16DE6869-8ED8-406C-A3EA-D7B582B42DC1}" srcOrd="2" destOrd="0" parTransId="{2E13F2A4-3C03-41D0-A3F6-E7198E567CF5}" sibTransId="{ED48A298-0C84-42AE-9CD7-2C9A2514AF85}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4" destOrd="0" parTransId="{559C5061-ECDD-4BBA-90E0-C711A630E570}" sibTransId="{3160FA8C-6095-40EB-9CCF-7631C1A971BC}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06CE73CF-6B08-4DE2-B895-17D9D943F836}" type="presOf" srcId="{2E13F2A4-3C03-41D0-A3F6-E7198E567CF5}" destId="{4A67DA9D-AC4B-48AE-A0A6-B3816E22449E}" srcOrd="0" destOrd="0" presId="urn:microsoft.com/office/officeart/2005/8/layout/hierarchy3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CA72EA4-5A62-4308-919B-08640BCE6E43}" type="presParOf" srcId="{2C7FDCE2-2122-4F3B-BC05-B74EFAFCD3E6}" destId="{4A67DA9D-AC4B-48AE-A0A6-B3816E22449E}" srcOrd="4" destOrd="0" presId="urn:microsoft.com/office/officeart/2005/8/layout/hierarchy3"/>
    <dgm:cxn modelId="{B03CC41D-9994-472F-95F4-5ABD9E20706C}" type="presParOf" srcId="{2C7FDCE2-2122-4F3B-BC05-B74EFAFCD3E6}" destId="{E7797074-5DD4-4442-97FD-A74935B7EA7C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C1C9CE31-214E-4431-9831-1EC7A4200E05}" type="presParOf" srcId="{2C7FDCE2-2122-4F3B-BC05-B74EFAFCD3E6}" destId="{3F37B13E-E6F5-4908-98DC-A14E82C9A92B}" srcOrd="8" destOrd="0" presId="urn:microsoft.com/office/officeart/2005/8/layout/hierarchy3"/>
    <dgm:cxn modelId="{80DA72CA-8F76-42B4-97AD-57CD35851E50}" type="presParOf" srcId="{2C7FDCE2-2122-4F3B-BC05-B74EFAFCD3E6}" destId="{07D90914-CE1E-44AD-BF51-DE8AEEF6CC9F}" srcOrd="9" destOrd="0" presId="urn:microsoft.com/office/officeart/2005/8/layout/hierarchy3"/>
    <dgm:cxn modelId="{724283CD-F8C2-48D3-B4D7-3D353F3E9ED7}" type="presParOf" srcId="{2C7FDCE2-2122-4F3B-BC05-B74EFAFCD3E6}" destId="{305365DB-8521-4D96-996C-B2B348C7ACCC}" srcOrd="10" destOrd="0" presId="urn:microsoft.com/office/officeart/2005/8/layout/hierarchy3"/>
    <dgm:cxn modelId="{4F3DA9EB-A3C5-47DD-9F95-25798AD1BEAD}" type="presParOf" srcId="{2C7FDCE2-2122-4F3B-BC05-B74EFAFCD3E6}" destId="{FA827AD5-8447-4F43-A905-A1C4AC1FAB2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User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en-US" altLang="ko-KR" sz="1000" b="0" dirty="0">
              <a:effectLst/>
              <a:latin typeface="Consolas" panose="020B0609020204030204" pitchFamily="49" charset="0"/>
            </a:rPr>
            <a:t>Nickname  /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입력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Password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410803EE-63B1-498C-8C7C-5201F31B58EF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DD7912E5-1B8F-47CE-87D0-7E8AFD304D19}" type="par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B4F70E59-2D98-4B5A-AA50-4D77FFD62E46}" type="sib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5"/>
      <dgm:spPr/>
    </dgm:pt>
    <dgm:pt modelId="{ACAD5B0A-4C93-4D3F-9C5D-562A15D93914}" type="pres">
      <dgm:prSet presAssocID="{11F14856-2EF1-4594-AF9D-6AB0B6E2C1D8}" presName="childText" presStyleLbl="bgAcc1" presStyleIdx="0" presStyleCnt="5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5"/>
      <dgm:spPr/>
    </dgm:pt>
    <dgm:pt modelId="{070B2090-AFBB-472C-A3D0-65D4964BE7C0}" type="pres">
      <dgm:prSet presAssocID="{01E19556-C964-4482-999C-BE74B2ECB83E}" presName="childText" presStyleLbl="bgAcc1" presStyleIdx="1" presStyleCnt="5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5"/>
      <dgm:spPr/>
    </dgm:pt>
    <dgm:pt modelId="{F3148712-1DA6-4910-A3C0-2E3BC50ED632}" type="pres">
      <dgm:prSet presAssocID="{D150925C-F1D8-4AEA-810F-10D1F802C306}" presName="childText" presStyleLbl="bgAcc1" presStyleIdx="2" presStyleCnt="5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5"/>
      <dgm:spPr/>
    </dgm:pt>
    <dgm:pt modelId="{C96B7F95-5F0F-41AF-8F49-ED61AE4F28FB}" type="pres">
      <dgm:prSet presAssocID="{69911C24-A1D1-48AF-B43F-A53E781533FB}" presName="childText" presStyleLbl="bgAcc1" presStyleIdx="3" presStyleCnt="5" custScaleX="135646" custScaleY="37693">
        <dgm:presLayoutVars>
          <dgm:bulletEnabled val="1"/>
        </dgm:presLayoutVars>
      </dgm:prSet>
      <dgm:spPr/>
    </dgm:pt>
    <dgm:pt modelId="{B875E195-F091-4104-A152-FF5C80769E83}" type="pres">
      <dgm:prSet presAssocID="{DD7912E5-1B8F-47CE-87D0-7E8AFD304D19}" presName="Name13" presStyleLbl="parChTrans1D2" presStyleIdx="4" presStyleCnt="5"/>
      <dgm:spPr/>
    </dgm:pt>
    <dgm:pt modelId="{F7A96BE5-9F58-4BC3-B64E-31296175647B}" type="pres">
      <dgm:prSet presAssocID="{410803EE-63B1-498C-8C7C-5201F31B58EF}" presName="childText" presStyleLbl="bgAcc1" presStyleIdx="4" presStyleCnt="5" custScaleX="135646" custScaleY="37693">
        <dgm:presLayoutVars>
          <dgm:bulletEnabled val="1"/>
        </dgm:presLayoutVars>
      </dgm:prSet>
      <dgm:spPr/>
    </dgm:pt>
  </dgm:ptLst>
  <dgm:cxnLst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4C8994AE-C0D7-49E7-A0DB-DC387A38CC97}" type="presOf" srcId="{DD7912E5-1B8F-47CE-87D0-7E8AFD304D19}" destId="{B875E195-F091-4104-A152-FF5C80769E83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44D815B9-2CBB-4BA2-8D59-3C0AB14FFDA6}" srcId="{F0D2F587-A75D-4607-BB0C-38F45F2C85AB}" destId="{410803EE-63B1-498C-8C7C-5201F31B58EF}" srcOrd="4" destOrd="0" parTransId="{DD7912E5-1B8F-47CE-87D0-7E8AFD304D19}" sibTransId="{B4F70E59-2D98-4B5A-AA50-4D77FFD62E46}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9BBBEBEC-5E53-497B-927C-6EF5A59FF4FC}" type="presOf" srcId="{410803EE-63B1-498C-8C7C-5201F31B58EF}" destId="{F7A96BE5-9F58-4BC3-B64E-31296175647B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33AF9C8C-5770-4BB2-9CA2-C10E6AF069D6}" type="presParOf" srcId="{2C7FDCE2-2122-4F3B-BC05-B74EFAFCD3E6}" destId="{B875E195-F091-4104-A152-FF5C80769E83}" srcOrd="8" destOrd="0" presId="urn:microsoft.com/office/officeart/2005/8/layout/hierarchy3"/>
    <dgm:cxn modelId="{8E195081-462B-4562-BB36-2A2C8FE1D6E5}" type="presParOf" srcId="{2C7FDCE2-2122-4F3B-BC05-B74EFAFCD3E6}" destId="{F7A96BE5-9F58-4BC3-B64E-31296175647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post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altLang="ko-KR" sz="1000" dirty="0" err="1"/>
            <a:t>postId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title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content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6"/>
      <dgm:spPr/>
    </dgm:pt>
    <dgm:pt modelId="{ACAD5B0A-4C93-4D3F-9C5D-562A15D93914}" type="pres">
      <dgm:prSet presAssocID="{11F14856-2EF1-4594-AF9D-6AB0B6E2C1D8}" presName="childText" presStyleLbl="bgAcc1" presStyleIdx="0" presStyleCnt="6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6"/>
      <dgm:spPr/>
    </dgm:pt>
    <dgm:pt modelId="{070B2090-AFBB-472C-A3D0-65D4964BE7C0}" type="pres">
      <dgm:prSet presAssocID="{01E19556-C964-4482-999C-BE74B2ECB83E}" presName="childText" presStyleLbl="bgAcc1" presStyleIdx="1" presStyleCnt="6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6"/>
      <dgm:spPr/>
    </dgm:pt>
    <dgm:pt modelId="{F3148712-1DA6-4910-A3C0-2E3BC50ED632}" type="pres">
      <dgm:prSet presAssocID="{D150925C-F1D8-4AEA-810F-10D1F802C306}" presName="childText" presStyleLbl="bgAcc1" presStyleIdx="2" presStyleCnt="6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6"/>
      <dgm:spPr/>
    </dgm:pt>
    <dgm:pt modelId="{C96B7F95-5F0F-41AF-8F49-ED61AE4F28FB}" type="pres">
      <dgm:prSet presAssocID="{69911C24-A1D1-48AF-B43F-A53E781533FB}" presName="childText" presStyleLbl="bgAcc1" presStyleIdx="3" presStyleCnt="6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4" presStyleCnt="6"/>
      <dgm:spPr/>
    </dgm:pt>
    <dgm:pt modelId="{07D90914-CE1E-44AD-BF51-DE8AEEF6CC9F}" type="pres">
      <dgm:prSet presAssocID="{73C0F429-3506-4BBC-A8F5-3C0DFE5EC559}" presName="childText" presStyleLbl="bgAcc1" presStyleIdx="4" presStyleCnt="6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5" presStyleCnt="6"/>
      <dgm:spPr/>
    </dgm:pt>
    <dgm:pt modelId="{FA827AD5-8447-4F43-A905-A1C4AC1FAB23}" type="pres">
      <dgm:prSet presAssocID="{CD781CAC-2B95-4489-9C4C-2EDC7DF74B40}" presName="childText" presStyleLbl="bgAcc1" presStyleIdx="5" presStyleCnt="6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5" destOrd="0" parTransId="{9393F597-03FB-42F6-8BB2-D400524C2FC1}" sibTransId="{65ACE200-F863-4C78-B017-F0A45F076DE1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4" destOrd="0" parTransId="{559C5061-ECDD-4BBA-90E0-C711A630E570}" sibTransId="{3160FA8C-6095-40EB-9CCF-7631C1A971BC}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C1C9CE31-214E-4431-9831-1EC7A4200E05}" type="presParOf" srcId="{2C7FDCE2-2122-4F3B-BC05-B74EFAFCD3E6}" destId="{3F37B13E-E6F5-4908-98DC-A14E82C9A92B}" srcOrd="8" destOrd="0" presId="urn:microsoft.com/office/officeart/2005/8/layout/hierarchy3"/>
    <dgm:cxn modelId="{80DA72CA-8F76-42B4-97AD-57CD35851E50}" type="presParOf" srcId="{2C7FDCE2-2122-4F3B-BC05-B74EFAFCD3E6}" destId="{07D90914-CE1E-44AD-BF51-DE8AEEF6CC9F}" srcOrd="9" destOrd="0" presId="urn:microsoft.com/office/officeart/2005/8/layout/hierarchy3"/>
    <dgm:cxn modelId="{724283CD-F8C2-48D3-B4D7-3D353F3E9ED7}" type="presParOf" srcId="{2C7FDCE2-2122-4F3B-BC05-B74EFAFCD3E6}" destId="{305365DB-8521-4D96-996C-B2B348C7ACCC}" srcOrd="10" destOrd="0" presId="urn:microsoft.com/office/officeart/2005/8/layout/hierarchy3"/>
    <dgm:cxn modelId="{4F3DA9EB-A3C5-47DD-9F95-25798AD1BEAD}" type="presParOf" srcId="{2C7FDCE2-2122-4F3B-BC05-B74EFAFCD3E6}" destId="{FA827AD5-8447-4F43-A905-A1C4AC1FAB2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comments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sz="1000" b="0" dirty="0" err="1"/>
            <a:t>commentId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b="0" dirty="0"/>
            <a:t>comment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16DE6869-8ED8-406C-A3EA-D7B582B42DC1}">
      <dgm:prSet phldrT="[텍스트]"/>
      <dgm:spPr/>
      <dgm:t>
        <a:bodyPr/>
        <a:lstStyle/>
        <a:p>
          <a:pPr latinLnBrk="1"/>
          <a:r>
            <a:rPr lang="en-US" b="0" dirty="0" err="1"/>
            <a:t>PostId</a:t>
          </a:r>
          <a:r>
            <a:rPr lang="en-US" altLang="ko-KR" b="0" dirty="0">
              <a:effectLst/>
              <a:latin typeface="Consolas" panose="020B0609020204030204" pitchFamily="49" charset="0"/>
            </a:rPr>
            <a:t> </a:t>
          </a:r>
          <a:endParaRPr lang="ko-KR" altLang="en-US" dirty="0"/>
        </a:p>
      </dgm:t>
    </dgm:pt>
    <dgm:pt modelId="{2E13F2A4-3C03-41D0-A3F6-E7198E567CF5}" type="parTrans" cxnId="{2C324197-7A8C-4F97-85E4-78BE71F4BA1D}">
      <dgm:prSet/>
      <dgm:spPr/>
      <dgm:t>
        <a:bodyPr/>
        <a:lstStyle/>
        <a:p>
          <a:pPr latinLnBrk="1"/>
          <a:endParaRPr lang="ko-KR" altLang="en-US"/>
        </a:p>
      </dgm:t>
    </dgm:pt>
    <dgm:pt modelId="{ED48A298-0C84-42AE-9CD7-2C9A2514AF85}" type="sibTrans" cxnId="{2C324197-7A8C-4F97-85E4-78BE71F4BA1D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6"/>
      <dgm:spPr/>
    </dgm:pt>
    <dgm:pt modelId="{ACAD5B0A-4C93-4D3F-9C5D-562A15D93914}" type="pres">
      <dgm:prSet presAssocID="{11F14856-2EF1-4594-AF9D-6AB0B6E2C1D8}" presName="childText" presStyleLbl="bgAcc1" presStyleIdx="0" presStyleCnt="6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6"/>
      <dgm:spPr/>
    </dgm:pt>
    <dgm:pt modelId="{070B2090-AFBB-472C-A3D0-65D4964BE7C0}" type="pres">
      <dgm:prSet presAssocID="{01E19556-C964-4482-999C-BE74B2ECB83E}" presName="childText" presStyleLbl="bgAcc1" presStyleIdx="1" presStyleCnt="6" custScaleX="135646" custScaleY="37693">
        <dgm:presLayoutVars>
          <dgm:bulletEnabled val="1"/>
        </dgm:presLayoutVars>
      </dgm:prSet>
      <dgm:spPr/>
    </dgm:pt>
    <dgm:pt modelId="{4A67DA9D-AC4B-48AE-A0A6-B3816E22449E}" type="pres">
      <dgm:prSet presAssocID="{2E13F2A4-3C03-41D0-A3F6-E7198E567CF5}" presName="Name13" presStyleLbl="parChTrans1D2" presStyleIdx="2" presStyleCnt="6"/>
      <dgm:spPr/>
    </dgm:pt>
    <dgm:pt modelId="{E7797074-5DD4-4442-97FD-A74935B7EA7C}" type="pres">
      <dgm:prSet presAssocID="{16DE6869-8ED8-406C-A3EA-D7B582B42DC1}" presName="childText" presStyleLbl="bgAcc1" presStyleIdx="2" presStyleCnt="6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6"/>
      <dgm:spPr/>
    </dgm:pt>
    <dgm:pt modelId="{C96B7F95-5F0F-41AF-8F49-ED61AE4F28FB}" type="pres">
      <dgm:prSet presAssocID="{69911C24-A1D1-48AF-B43F-A53E781533FB}" presName="childText" presStyleLbl="bgAcc1" presStyleIdx="3" presStyleCnt="6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4" presStyleCnt="6"/>
      <dgm:spPr/>
    </dgm:pt>
    <dgm:pt modelId="{07D90914-CE1E-44AD-BF51-DE8AEEF6CC9F}" type="pres">
      <dgm:prSet presAssocID="{73C0F429-3506-4BBC-A8F5-3C0DFE5EC559}" presName="childText" presStyleLbl="bgAcc1" presStyleIdx="4" presStyleCnt="6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5" presStyleCnt="6"/>
      <dgm:spPr/>
    </dgm:pt>
    <dgm:pt modelId="{FA827AD5-8447-4F43-A905-A1C4AC1FAB23}" type="pres">
      <dgm:prSet presAssocID="{CD781CAC-2B95-4489-9C4C-2EDC7DF74B40}" presName="childText" presStyleLbl="bgAcc1" presStyleIdx="5" presStyleCnt="6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5" destOrd="0" parTransId="{9393F597-03FB-42F6-8BB2-D400524C2FC1}" sibTransId="{65ACE200-F863-4C78-B017-F0A45F076DE1}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5F26E795-1902-4BE9-87D5-7CC63DEDE45B}" type="presOf" srcId="{16DE6869-8ED8-406C-A3EA-D7B582B42DC1}" destId="{E7797074-5DD4-4442-97FD-A74935B7EA7C}" srcOrd="0" destOrd="0" presId="urn:microsoft.com/office/officeart/2005/8/layout/hierarchy3"/>
    <dgm:cxn modelId="{2C324197-7A8C-4F97-85E4-78BE71F4BA1D}" srcId="{F0D2F587-A75D-4607-BB0C-38F45F2C85AB}" destId="{16DE6869-8ED8-406C-A3EA-D7B582B42DC1}" srcOrd="2" destOrd="0" parTransId="{2E13F2A4-3C03-41D0-A3F6-E7198E567CF5}" sibTransId="{ED48A298-0C84-42AE-9CD7-2C9A2514AF85}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4" destOrd="0" parTransId="{559C5061-ECDD-4BBA-90E0-C711A630E570}" sibTransId="{3160FA8C-6095-40EB-9CCF-7631C1A971BC}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06CE73CF-6B08-4DE2-B895-17D9D943F836}" type="presOf" srcId="{2E13F2A4-3C03-41D0-A3F6-E7198E567CF5}" destId="{4A67DA9D-AC4B-48AE-A0A6-B3816E22449E}" srcOrd="0" destOrd="0" presId="urn:microsoft.com/office/officeart/2005/8/layout/hierarchy3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CA72EA4-5A62-4308-919B-08640BCE6E43}" type="presParOf" srcId="{2C7FDCE2-2122-4F3B-BC05-B74EFAFCD3E6}" destId="{4A67DA9D-AC4B-48AE-A0A6-B3816E22449E}" srcOrd="4" destOrd="0" presId="urn:microsoft.com/office/officeart/2005/8/layout/hierarchy3"/>
    <dgm:cxn modelId="{B03CC41D-9994-472F-95F4-5ABD9E20706C}" type="presParOf" srcId="{2C7FDCE2-2122-4F3B-BC05-B74EFAFCD3E6}" destId="{E7797074-5DD4-4442-97FD-A74935B7EA7C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C1C9CE31-214E-4431-9831-1EC7A4200E05}" type="presParOf" srcId="{2C7FDCE2-2122-4F3B-BC05-B74EFAFCD3E6}" destId="{3F37B13E-E6F5-4908-98DC-A14E82C9A92B}" srcOrd="8" destOrd="0" presId="urn:microsoft.com/office/officeart/2005/8/layout/hierarchy3"/>
    <dgm:cxn modelId="{80DA72CA-8F76-42B4-97AD-57CD35851E50}" type="presParOf" srcId="{2C7FDCE2-2122-4F3B-BC05-B74EFAFCD3E6}" destId="{07D90914-CE1E-44AD-BF51-DE8AEEF6CC9F}" srcOrd="9" destOrd="0" presId="urn:microsoft.com/office/officeart/2005/8/layout/hierarchy3"/>
    <dgm:cxn modelId="{724283CD-F8C2-48D3-B4D7-3D353F3E9ED7}" type="presParOf" srcId="{2C7FDCE2-2122-4F3B-BC05-B74EFAFCD3E6}" destId="{305365DB-8521-4D96-996C-B2B348C7ACCC}" srcOrd="10" destOrd="0" presId="urn:microsoft.com/office/officeart/2005/8/layout/hierarchy3"/>
    <dgm:cxn modelId="{4F3DA9EB-A3C5-47DD-9F95-25798AD1BEAD}" type="presParOf" srcId="{2C7FDCE2-2122-4F3B-BC05-B74EFAFCD3E6}" destId="{FA827AD5-8447-4F43-A905-A1C4AC1FAB2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Like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PostID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A542C13-C5F5-4B4B-8F84-F27673F449E7}">
      <dgm:prSet phldrT="[텍스트]"/>
      <dgm:spPr/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Like / </a:t>
          </a:r>
          <a:r>
            <a:rPr lang="ko-KR" altLang="en-US" b="0" dirty="0" err="1">
              <a:effectLst/>
              <a:latin typeface="Consolas" panose="020B0609020204030204" pitchFamily="49" charset="0"/>
            </a:rPr>
            <a:t>자동키</a:t>
          </a:r>
          <a:endParaRPr lang="ko-KR" altLang="en-US" dirty="0"/>
        </a:p>
      </dgm:t>
    </dgm:pt>
    <dgm:pt modelId="{07E03C43-0EC4-460C-B8D6-A0A29F3DB18D}" type="parTrans" cxnId="{B74ED56F-4989-4AE0-A542-1F19A2E938F0}">
      <dgm:prSet/>
      <dgm:spPr/>
      <dgm:t>
        <a:bodyPr/>
        <a:lstStyle/>
        <a:p>
          <a:pPr latinLnBrk="1"/>
          <a:endParaRPr lang="ko-KR" altLang="en-US"/>
        </a:p>
      </dgm:t>
    </dgm:pt>
    <dgm:pt modelId="{6F9B8225-B336-4AF6-9F78-1DBEF2EC6523}" type="sibTrans" cxnId="{B74ED56F-4989-4AE0-A542-1F19A2E938F0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5"/>
      <dgm:spPr/>
    </dgm:pt>
    <dgm:pt modelId="{ACAD5B0A-4C93-4D3F-9C5D-562A15D93914}" type="pres">
      <dgm:prSet presAssocID="{11F14856-2EF1-4594-AF9D-6AB0B6E2C1D8}" presName="childText" presStyleLbl="bgAcc1" presStyleIdx="0" presStyleCnt="5" custScaleX="135646" custScaleY="37693" custLinFactNeighborX="-1069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5"/>
      <dgm:spPr/>
    </dgm:pt>
    <dgm:pt modelId="{070B2090-AFBB-472C-A3D0-65D4964BE7C0}" type="pres">
      <dgm:prSet presAssocID="{01E19556-C964-4482-999C-BE74B2ECB83E}" presName="childText" presStyleLbl="bgAcc1" presStyleIdx="1" presStyleCnt="5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2" presStyleCnt="5"/>
      <dgm:spPr/>
    </dgm:pt>
    <dgm:pt modelId="{07D90914-CE1E-44AD-BF51-DE8AEEF6CC9F}" type="pres">
      <dgm:prSet presAssocID="{73C0F429-3506-4BBC-A8F5-3C0DFE5EC559}" presName="childText" presStyleLbl="bgAcc1" presStyleIdx="2" presStyleCnt="5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3" presStyleCnt="5"/>
      <dgm:spPr/>
    </dgm:pt>
    <dgm:pt modelId="{FA827AD5-8447-4F43-A905-A1C4AC1FAB23}" type="pres">
      <dgm:prSet presAssocID="{CD781CAC-2B95-4489-9C4C-2EDC7DF74B40}" presName="childText" presStyleLbl="bgAcc1" presStyleIdx="3" presStyleCnt="5" custScaleX="135646" custScaleY="37693">
        <dgm:presLayoutVars>
          <dgm:bulletEnabled val="1"/>
        </dgm:presLayoutVars>
      </dgm:prSet>
      <dgm:spPr/>
    </dgm:pt>
    <dgm:pt modelId="{860E3728-3B09-4C0D-B26D-048A09401B3F}" type="pres">
      <dgm:prSet presAssocID="{07E03C43-0EC4-460C-B8D6-A0A29F3DB18D}" presName="Name13" presStyleLbl="parChTrans1D2" presStyleIdx="4" presStyleCnt="5"/>
      <dgm:spPr/>
    </dgm:pt>
    <dgm:pt modelId="{1B097A4C-11B8-484D-BA91-595C17A676C7}" type="pres">
      <dgm:prSet presAssocID="{6A542C13-C5F5-4B4B-8F84-F27673F449E7}" presName="childText" presStyleLbl="bgAcc1" presStyleIdx="4" presStyleCnt="5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3" destOrd="0" parTransId="{9393F597-03FB-42F6-8BB2-D400524C2FC1}" sibTransId="{65ACE200-F863-4C78-B017-F0A45F076DE1}"/>
    <dgm:cxn modelId="{4A1D1D47-8E72-48FF-AF2F-26FB9B5DAD16}" type="presOf" srcId="{6A542C13-C5F5-4B4B-8F84-F27673F449E7}" destId="{1B097A4C-11B8-484D-BA91-595C17A676C7}" srcOrd="0" destOrd="0" presId="urn:microsoft.com/office/officeart/2005/8/layout/hierarchy3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AF9F3C6A-C971-450D-802D-6DB2FE59070A}" type="presOf" srcId="{07E03C43-0EC4-460C-B8D6-A0A29F3DB18D}" destId="{860E3728-3B09-4C0D-B26D-048A09401B3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B74ED56F-4989-4AE0-A542-1F19A2E938F0}" srcId="{F0D2F587-A75D-4607-BB0C-38F45F2C85AB}" destId="{6A542C13-C5F5-4B4B-8F84-F27673F449E7}" srcOrd="4" destOrd="0" parTransId="{07E03C43-0EC4-460C-B8D6-A0A29F3DB18D}" sibTransId="{6F9B8225-B336-4AF6-9F78-1DBEF2EC6523}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2" destOrd="0" parTransId="{559C5061-ECDD-4BBA-90E0-C711A630E570}" sibTransId="{3160FA8C-6095-40EB-9CCF-7631C1A971BC}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C1C9CE31-214E-4431-9831-1EC7A4200E05}" type="presParOf" srcId="{2C7FDCE2-2122-4F3B-BC05-B74EFAFCD3E6}" destId="{3F37B13E-E6F5-4908-98DC-A14E82C9A92B}" srcOrd="4" destOrd="0" presId="urn:microsoft.com/office/officeart/2005/8/layout/hierarchy3"/>
    <dgm:cxn modelId="{80DA72CA-8F76-42B4-97AD-57CD35851E50}" type="presParOf" srcId="{2C7FDCE2-2122-4F3B-BC05-B74EFAFCD3E6}" destId="{07D90914-CE1E-44AD-BF51-DE8AEEF6CC9F}" srcOrd="5" destOrd="0" presId="urn:microsoft.com/office/officeart/2005/8/layout/hierarchy3"/>
    <dgm:cxn modelId="{724283CD-F8C2-48D3-B4D7-3D353F3E9ED7}" type="presParOf" srcId="{2C7FDCE2-2122-4F3B-BC05-B74EFAFCD3E6}" destId="{305365DB-8521-4D96-996C-B2B348C7ACCC}" srcOrd="6" destOrd="0" presId="urn:microsoft.com/office/officeart/2005/8/layout/hierarchy3"/>
    <dgm:cxn modelId="{4F3DA9EB-A3C5-47DD-9F95-25798AD1BEAD}" type="presParOf" srcId="{2C7FDCE2-2122-4F3B-BC05-B74EFAFCD3E6}" destId="{FA827AD5-8447-4F43-A905-A1C4AC1FAB23}" srcOrd="7" destOrd="0" presId="urn:microsoft.com/office/officeart/2005/8/layout/hierarchy3"/>
    <dgm:cxn modelId="{541D56F7-88E2-475E-BBD1-F514684BBBFA}" type="presParOf" srcId="{2C7FDCE2-2122-4F3B-BC05-B74EFAFCD3E6}" destId="{860E3728-3B09-4C0D-B26D-048A09401B3F}" srcOrd="8" destOrd="0" presId="urn:microsoft.com/office/officeart/2005/8/layout/hierarchy3"/>
    <dgm:cxn modelId="{DED5F449-E505-40E1-9F66-E0FBCC1A2996}" type="presParOf" srcId="{2C7FDCE2-2122-4F3B-BC05-B74EFAFCD3E6}" destId="{1B097A4C-11B8-484D-BA91-595C17A676C7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 err="1"/>
            <a:t>UserInfo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sz="1000" b="0" dirty="0" err="1"/>
            <a:t>userInfoId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고유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name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age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410803EE-63B1-498C-8C7C-5201F31B58EF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gender /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DD7912E5-1B8F-47CE-87D0-7E8AFD304D19}" type="par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B4F70E59-2D98-4B5A-AA50-4D77FFD62E46}" type="sib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7"/>
      <dgm:spPr/>
    </dgm:pt>
    <dgm:pt modelId="{ACAD5B0A-4C93-4D3F-9C5D-562A15D93914}" type="pres">
      <dgm:prSet presAssocID="{11F14856-2EF1-4594-AF9D-6AB0B6E2C1D8}" presName="childText" presStyleLbl="bgAcc1" presStyleIdx="0" presStyleCnt="7" custScaleX="135646" custScaleY="37693" custLinFactNeighborX="-1069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7"/>
      <dgm:spPr/>
    </dgm:pt>
    <dgm:pt modelId="{070B2090-AFBB-472C-A3D0-65D4964BE7C0}" type="pres">
      <dgm:prSet presAssocID="{01E19556-C964-4482-999C-BE74B2ECB83E}" presName="childText" presStyleLbl="bgAcc1" presStyleIdx="1" presStyleCnt="7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7"/>
      <dgm:spPr/>
    </dgm:pt>
    <dgm:pt modelId="{F3148712-1DA6-4910-A3C0-2E3BC50ED632}" type="pres">
      <dgm:prSet presAssocID="{D150925C-F1D8-4AEA-810F-10D1F802C306}" presName="childText" presStyleLbl="bgAcc1" presStyleIdx="2" presStyleCnt="7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7"/>
      <dgm:spPr/>
    </dgm:pt>
    <dgm:pt modelId="{C96B7F95-5F0F-41AF-8F49-ED61AE4F28FB}" type="pres">
      <dgm:prSet presAssocID="{69911C24-A1D1-48AF-B43F-A53E781533FB}" presName="childText" presStyleLbl="bgAcc1" presStyleIdx="3" presStyleCnt="7" custScaleX="135646" custScaleY="37693">
        <dgm:presLayoutVars>
          <dgm:bulletEnabled val="1"/>
        </dgm:presLayoutVars>
      </dgm:prSet>
      <dgm:spPr/>
    </dgm:pt>
    <dgm:pt modelId="{B875E195-F091-4104-A152-FF5C80769E83}" type="pres">
      <dgm:prSet presAssocID="{DD7912E5-1B8F-47CE-87D0-7E8AFD304D19}" presName="Name13" presStyleLbl="parChTrans1D2" presStyleIdx="4" presStyleCnt="7"/>
      <dgm:spPr/>
    </dgm:pt>
    <dgm:pt modelId="{F7A96BE5-9F58-4BC3-B64E-31296175647B}" type="pres">
      <dgm:prSet presAssocID="{410803EE-63B1-498C-8C7C-5201F31B58EF}" presName="childText" presStyleLbl="bgAcc1" presStyleIdx="4" presStyleCnt="7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5" presStyleCnt="7"/>
      <dgm:spPr/>
    </dgm:pt>
    <dgm:pt modelId="{07D90914-CE1E-44AD-BF51-DE8AEEF6CC9F}" type="pres">
      <dgm:prSet presAssocID="{73C0F429-3506-4BBC-A8F5-3C0DFE5EC559}" presName="childText" presStyleLbl="bgAcc1" presStyleIdx="5" presStyleCnt="7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6" presStyleCnt="7"/>
      <dgm:spPr/>
    </dgm:pt>
    <dgm:pt modelId="{FA827AD5-8447-4F43-A905-A1C4AC1FAB23}" type="pres">
      <dgm:prSet presAssocID="{CD781CAC-2B95-4489-9C4C-2EDC7DF74B40}" presName="childText" presStyleLbl="bgAcc1" presStyleIdx="6" presStyleCnt="7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6" destOrd="0" parTransId="{9393F597-03FB-42F6-8BB2-D400524C2FC1}" sibTransId="{65ACE200-F863-4C78-B017-F0A45F076DE1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5" destOrd="0" parTransId="{559C5061-ECDD-4BBA-90E0-C711A630E570}" sibTransId="{3160FA8C-6095-40EB-9CCF-7631C1A971BC}"/>
    <dgm:cxn modelId="{4C8994AE-C0D7-49E7-A0DB-DC387A38CC97}" type="presOf" srcId="{DD7912E5-1B8F-47CE-87D0-7E8AFD304D19}" destId="{B875E195-F091-4104-A152-FF5C80769E83}" srcOrd="0" destOrd="0" presId="urn:microsoft.com/office/officeart/2005/8/layout/hierarchy3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44D815B9-2CBB-4BA2-8D59-3C0AB14FFDA6}" srcId="{F0D2F587-A75D-4607-BB0C-38F45F2C85AB}" destId="{410803EE-63B1-498C-8C7C-5201F31B58EF}" srcOrd="4" destOrd="0" parTransId="{DD7912E5-1B8F-47CE-87D0-7E8AFD304D19}" sibTransId="{B4F70E59-2D98-4B5A-AA50-4D77FFD62E46}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9BBBEBEC-5E53-497B-927C-6EF5A59FF4FC}" type="presOf" srcId="{410803EE-63B1-498C-8C7C-5201F31B58EF}" destId="{F7A96BE5-9F58-4BC3-B64E-31296175647B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33AF9C8C-5770-4BB2-9CA2-C10E6AF069D6}" type="presParOf" srcId="{2C7FDCE2-2122-4F3B-BC05-B74EFAFCD3E6}" destId="{B875E195-F091-4104-A152-FF5C80769E83}" srcOrd="8" destOrd="0" presId="urn:microsoft.com/office/officeart/2005/8/layout/hierarchy3"/>
    <dgm:cxn modelId="{8E195081-462B-4562-BB36-2A2C8FE1D6E5}" type="presParOf" srcId="{2C7FDCE2-2122-4F3B-BC05-B74EFAFCD3E6}" destId="{F7A96BE5-9F58-4BC3-B64E-31296175647B}" srcOrd="9" destOrd="0" presId="urn:microsoft.com/office/officeart/2005/8/layout/hierarchy3"/>
    <dgm:cxn modelId="{C1C9CE31-214E-4431-9831-1EC7A4200E05}" type="presParOf" srcId="{2C7FDCE2-2122-4F3B-BC05-B74EFAFCD3E6}" destId="{3F37B13E-E6F5-4908-98DC-A14E82C9A92B}" srcOrd="10" destOrd="0" presId="urn:microsoft.com/office/officeart/2005/8/layout/hierarchy3"/>
    <dgm:cxn modelId="{80DA72CA-8F76-42B4-97AD-57CD35851E50}" type="presParOf" srcId="{2C7FDCE2-2122-4F3B-BC05-B74EFAFCD3E6}" destId="{07D90914-CE1E-44AD-BF51-DE8AEEF6CC9F}" srcOrd="11" destOrd="0" presId="urn:microsoft.com/office/officeart/2005/8/layout/hierarchy3"/>
    <dgm:cxn modelId="{724283CD-F8C2-48D3-B4D7-3D353F3E9ED7}" type="presParOf" srcId="{2C7FDCE2-2122-4F3B-BC05-B74EFAFCD3E6}" destId="{305365DB-8521-4D96-996C-B2B348C7ACCC}" srcOrd="12" destOrd="0" presId="urn:microsoft.com/office/officeart/2005/8/layout/hierarchy3"/>
    <dgm:cxn modelId="{4F3DA9EB-A3C5-47DD-9F95-25798AD1BEAD}" type="presParOf" srcId="{2C7FDCE2-2122-4F3B-BC05-B74EFAFCD3E6}" destId="{FA827AD5-8447-4F43-A905-A1C4AC1FAB23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post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altLang="ko-KR" sz="1000" dirty="0" err="1"/>
            <a:t>postId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title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content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6"/>
      <dgm:spPr/>
    </dgm:pt>
    <dgm:pt modelId="{ACAD5B0A-4C93-4D3F-9C5D-562A15D93914}" type="pres">
      <dgm:prSet presAssocID="{11F14856-2EF1-4594-AF9D-6AB0B6E2C1D8}" presName="childText" presStyleLbl="bgAcc1" presStyleIdx="0" presStyleCnt="6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6"/>
      <dgm:spPr/>
    </dgm:pt>
    <dgm:pt modelId="{070B2090-AFBB-472C-A3D0-65D4964BE7C0}" type="pres">
      <dgm:prSet presAssocID="{01E19556-C964-4482-999C-BE74B2ECB83E}" presName="childText" presStyleLbl="bgAcc1" presStyleIdx="1" presStyleCnt="6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6"/>
      <dgm:spPr/>
    </dgm:pt>
    <dgm:pt modelId="{F3148712-1DA6-4910-A3C0-2E3BC50ED632}" type="pres">
      <dgm:prSet presAssocID="{D150925C-F1D8-4AEA-810F-10D1F802C306}" presName="childText" presStyleLbl="bgAcc1" presStyleIdx="2" presStyleCnt="6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6"/>
      <dgm:spPr/>
    </dgm:pt>
    <dgm:pt modelId="{C96B7F95-5F0F-41AF-8F49-ED61AE4F28FB}" type="pres">
      <dgm:prSet presAssocID="{69911C24-A1D1-48AF-B43F-A53E781533FB}" presName="childText" presStyleLbl="bgAcc1" presStyleIdx="3" presStyleCnt="6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4" presStyleCnt="6"/>
      <dgm:spPr/>
    </dgm:pt>
    <dgm:pt modelId="{07D90914-CE1E-44AD-BF51-DE8AEEF6CC9F}" type="pres">
      <dgm:prSet presAssocID="{73C0F429-3506-4BBC-A8F5-3C0DFE5EC559}" presName="childText" presStyleLbl="bgAcc1" presStyleIdx="4" presStyleCnt="6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5" presStyleCnt="6"/>
      <dgm:spPr/>
    </dgm:pt>
    <dgm:pt modelId="{FA827AD5-8447-4F43-A905-A1C4AC1FAB23}" type="pres">
      <dgm:prSet presAssocID="{CD781CAC-2B95-4489-9C4C-2EDC7DF74B40}" presName="childText" presStyleLbl="bgAcc1" presStyleIdx="5" presStyleCnt="6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5" destOrd="0" parTransId="{9393F597-03FB-42F6-8BB2-D400524C2FC1}" sibTransId="{65ACE200-F863-4C78-B017-F0A45F076DE1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4" destOrd="0" parTransId="{559C5061-ECDD-4BBA-90E0-C711A630E570}" sibTransId="{3160FA8C-6095-40EB-9CCF-7631C1A971BC}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C1C9CE31-214E-4431-9831-1EC7A4200E05}" type="presParOf" srcId="{2C7FDCE2-2122-4F3B-BC05-B74EFAFCD3E6}" destId="{3F37B13E-E6F5-4908-98DC-A14E82C9A92B}" srcOrd="8" destOrd="0" presId="urn:microsoft.com/office/officeart/2005/8/layout/hierarchy3"/>
    <dgm:cxn modelId="{80DA72CA-8F76-42B4-97AD-57CD35851E50}" type="presParOf" srcId="{2C7FDCE2-2122-4F3B-BC05-B74EFAFCD3E6}" destId="{07D90914-CE1E-44AD-BF51-DE8AEEF6CC9F}" srcOrd="9" destOrd="0" presId="urn:microsoft.com/office/officeart/2005/8/layout/hierarchy3"/>
    <dgm:cxn modelId="{724283CD-F8C2-48D3-B4D7-3D353F3E9ED7}" type="presParOf" srcId="{2C7FDCE2-2122-4F3B-BC05-B74EFAFCD3E6}" destId="{305365DB-8521-4D96-996C-B2B348C7ACCC}" srcOrd="10" destOrd="0" presId="urn:microsoft.com/office/officeart/2005/8/layout/hierarchy3"/>
    <dgm:cxn modelId="{4F3DA9EB-A3C5-47DD-9F95-25798AD1BEAD}" type="presParOf" srcId="{2C7FDCE2-2122-4F3B-BC05-B74EFAFCD3E6}" destId="{FA827AD5-8447-4F43-A905-A1C4AC1FAB2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comments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sz="1000" b="0" dirty="0" err="1"/>
            <a:t>commentId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b="0" dirty="0"/>
            <a:t>comment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16DE6869-8ED8-406C-A3EA-D7B582B42DC1}">
      <dgm:prSet phldrT="[텍스트]"/>
      <dgm:spPr/>
      <dgm:t>
        <a:bodyPr/>
        <a:lstStyle/>
        <a:p>
          <a:pPr latinLnBrk="1"/>
          <a:r>
            <a:rPr lang="en-US" b="0" dirty="0" err="1"/>
            <a:t>PostId</a:t>
          </a:r>
          <a:r>
            <a:rPr lang="en-US" altLang="ko-KR" b="0" dirty="0">
              <a:effectLst/>
              <a:latin typeface="Consolas" panose="020B0609020204030204" pitchFamily="49" charset="0"/>
            </a:rPr>
            <a:t> </a:t>
          </a:r>
          <a:endParaRPr lang="ko-KR" altLang="en-US" dirty="0"/>
        </a:p>
      </dgm:t>
    </dgm:pt>
    <dgm:pt modelId="{2E13F2A4-3C03-41D0-A3F6-E7198E567CF5}" type="parTrans" cxnId="{2C324197-7A8C-4F97-85E4-78BE71F4BA1D}">
      <dgm:prSet/>
      <dgm:spPr/>
      <dgm:t>
        <a:bodyPr/>
        <a:lstStyle/>
        <a:p>
          <a:pPr latinLnBrk="1"/>
          <a:endParaRPr lang="ko-KR" altLang="en-US"/>
        </a:p>
      </dgm:t>
    </dgm:pt>
    <dgm:pt modelId="{ED48A298-0C84-42AE-9CD7-2C9A2514AF85}" type="sibTrans" cxnId="{2C324197-7A8C-4F97-85E4-78BE71F4BA1D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6"/>
      <dgm:spPr/>
    </dgm:pt>
    <dgm:pt modelId="{ACAD5B0A-4C93-4D3F-9C5D-562A15D93914}" type="pres">
      <dgm:prSet presAssocID="{11F14856-2EF1-4594-AF9D-6AB0B6E2C1D8}" presName="childText" presStyleLbl="bgAcc1" presStyleIdx="0" presStyleCnt="6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6"/>
      <dgm:spPr/>
    </dgm:pt>
    <dgm:pt modelId="{070B2090-AFBB-472C-A3D0-65D4964BE7C0}" type="pres">
      <dgm:prSet presAssocID="{01E19556-C964-4482-999C-BE74B2ECB83E}" presName="childText" presStyleLbl="bgAcc1" presStyleIdx="1" presStyleCnt="6" custScaleX="135646" custScaleY="37693">
        <dgm:presLayoutVars>
          <dgm:bulletEnabled val="1"/>
        </dgm:presLayoutVars>
      </dgm:prSet>
      <dgm:spPr/>
    </dgm:pt>
    <dgm:pt modelId="{4A67DA9D-AC4B-48AE-A0A6-B3816E22449E}" type="pres">
      <dgm:prSet presAssocID="{2E13F2A4-3C03-41D0-A3F6-E7198E567CF5}" presName="Name13" presStyleLbl="parChTrans1D2" presStyleIdx="2" presStyleCnt="6"/>
      <dgm:spPr/>
    </dgm:pt>
    <dgm:pt modelId="{E7797074-5DD4-4442-97FD-A74935B7EA7C}" type="pres">
      <dgm:prSet presAssocID="{16DE6869-8ED8-406C-A3EA-D7B582B42DC1}" presName="childText" presStyleLbl="bgAcc1" presStyleIdx="2" presStyleCnt="6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6"/>
      <dgm:spPr/>
    </dgm:pt>
    <dgm:pt modelId="{C96B7F95-5F0F-41AF-8F49-ED61AE4F28FB}" type="pres">
      <dgm:prSet presAssocID="{69911C24-A1D1-48AF-B43F-A53E781533FB}" presName="childText" presStyleLbl="bgAcc1" presStyleIdx="3" presStyleCnt="6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4" presStyleCnt="6"/>
      <dgm:spPr/>
    </dgm:pt>
    <dgm:pt modelId="{07D90914-CE1E-44AD-BF51-DE8AEEF6CC9F}" type="pres">
      <dgm:prSet presAssocID="{73C0F429-3506-4BBC-A8F5-3C0DFE5EC559}" presName="childText" presStyleLbl="bgAcc1" presStyleIdx="4" presStyleCnt="6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5" presStyleCnt="6"/>
      <dgm:spPr/>
    </dgm:pt>
    <dgm:pt modelId="{FA827AD5-8447-4F43-A905-A1C4AC1FAB23}" type="pres">
      <dgm:prSet presAssocID="{CD781CAC-2B95-4489-9C4C-2EDC7DF74B40}" presName="childText" presStyleLbl="bgAcc1" presStyleIdx="5" presStyleCnt="6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5" destOrd="0" parTransId="{9393F597-03FB-42F6-8BB2-D400524C2FC1}" sibTransId="{65ACE200-F863-4C78-B017-F0A45F076DE1}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5F26E795-1902-4BE9-87D5-7CC63DEDE45B}" type="presOf" srcId="{16DE6869-8ED8-406C-A3EA-D7B582B42DC1}" destId="{E7797074-5DD4-4442-97FD-A74935B7EA7C}" srcOrd="0" destOrd="0" presId="urn:microsoft.com/office/officeart/2005/8/layout/hierarchy3"/>
    <dgm:cxn modelId="{2C324197-7A8C-4F97-85E4-78BE71F4BA1D}" srcId="{F0D2F587-A75D-4607-BB0C-38F45F2C85AB}" destId="{16DE6869-8ED8-406C-A3EA-D7B582B42DC1}" srcOrd="2" destOrd="0" parTransId="{2E13F2A4-3C03-41D0-A3F6-E7198E567CF5}" sibTransId="{ED48A298-0C84-42AE-9CD7-2C9A2514AF85}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4" destOrd="0" parTransId="{559C5061-ECDD-4BBA-90E0-C711A630E570}" sibTransId="{3160FA8C-6095-40EB-9CCF-7631C1A971BC}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06CE73CF-6B08-4DE2-B895-17D9D943F836}" type="presOf" srcId="{2E13F2A4-3C03-41D0-A3F6-E7198E567CF5}" destId="{4A67DA9D-AC4B-48AE-A0A6-B3816E22449E}" srcOrd="0" destOrd="0" presId="urn:microsoft.com/office/officeart/2005/8/layout/hierarchy3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CA72EA4-5A62-4308-919B-08640BCE6E43}" type="presParOf" srcId="{2C7FDCE2-2122-4F3B-BC05-B74EFAFCD3E6}" destId="{4A67DA9D-AC4B-48AE-A0A6-B3816E22449E}" srcOrd="4" destOrd="0" presId="urn:microsoft.com/office/officeart/2005/8/layout/hierarchy3"/>
    <dgm:cxn modelId="{B03CC41D-9994-472F-95F4-5ABD9E20706C}" type="presParOf" srcId="{2C7FDCE2-2122-4F3B-BC05-B74EFAFCD3E6}" destId="{E7797074-5DD4-4442-97FD-A74935B7EA7C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C1C9CE31-214E-4431-9831-1EC7A4200E05}" type="presParOf" srcId="{2C7FDCE2-2122-4F3B-BC05-B74EFAFCD3E6}" destId="{3F37B13E-E6F5-4908-98DC-A14E82C9A92B}" srcOrd="8" destOrd="0" presId="urn:microsoft.com/office/officeart/2005/8/layout/hierarchy3"/>
    <dgm:cxn modelId="{80DA72CA-8F76-42B4-97AD-57CD35851E50}" type="presParOf" srcId="{2C7FDCE2-2122-4F3B-BC05-B74EFAFCD3E6}" destId="{07D90914-CE1E-44AD-BF51-DE8AEEF6CC9F}" srcOrd="9" destOrd="0" presId="urn:microsoft.com/office/officeart/2005/8/layout/hierarchy3"/>
    <dgm:cxn modelId="{724283CD-F8C2-48D3-B4D7-3D353F3E9ED7}" type="presParOf" srcId="{2C7FDCE2-2122-4F3B-BC05-B74EFAFCD3E6}" destId="{305365DB-8521-4D96-996C-B2B348C7ACCC}" srcOrd="10" destOrd="0" presId="urn:microsoft.com/office/officeart/2005/8/layout/hierarchy3"/>
    <dgm:cxn modelId="{4F3DA9EB-A3C5-47DD-9F95-25798AD1BEAD}" type="presParOf" srcId="{2C7FDCE2-2122-4F3B-BC05-B74EFAFCD3E6}" destId="{FA827AD5-8447-4F43-A905-A1C4AC1FAB2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User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en-US" altLang="ko-KR" sz="1000" b="0" dirty="0">
              <a:effectLst/>
              <a:latin typeface="Consolas" panose="020B0609020204030204" pitchFamily="49" charset="0"/>
            </a:rPr>
            <a:t>Email  /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입력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Password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410803EE-63B1-498C-8C7C-5201F31B58EF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DD7912E5-1B8F-47CE-87D0-7E8AFD304D19}" type="par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B4F70E59-2D98-4B5A-AA50-4D77FFD62E46}" type="sib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5"/>
      <dgm:spPr/>
    </dgm:pt>
    <dgm:pt modelId="{ACAD5B0A-4C93-4D3F-9C5D-562A15D93914}" type="pres">
      <dgm:prSet presAssocID="{11F14856-2EF1-4594-AF9D-6AB0B6E2C1D8}" presName="childText" presStyleLbl="bgAcc1" presStyleIdx="0" presStyleCnt="5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5"/>
      <dgm:spPr/>
    </dgm:pt>
    <dgm:pt modelId="{070B2090-AFBB-472C-A3D0-65D4964BE7C0}" type="pres">
      <dgm:prSet presAssocID="{01E19556-C964-4482-999C-BE74B2ECB83E}" presName="childText" presStyleLbl="bgAcc1" presStyleIdx="1" presStyleCnt="5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5"/>
      <dgm:spPr/>
    </dgm:pt>
    <dgm:pt modelId="{F3148712-1DA6-4910-A3C0-2E3BC50ED632}" type="pres">
      <dgm:prSet presAssocID="{D150925C-F1D8-4AEA-810F-10D1F802C306}" presName="childText" presStyleLbl="bgAcc1" presStyleIdx="2" presStyleCnt="5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5"/>
      <dgm:spPr/>
    </dgm:pt>
    <dgm:pt modelId="{C96B7F95-5F0F-41AF-8F49-ED61AE4F28FB}" type="pres">
      <dgm:prSet presAssocID="{69911C24-A1D1-48AF-B43F-A53E781533FB}" presName="childText" presStyleLbl="bgAcc1" presStyleIdx="3" presStyleCnt="5" custScaleX="135646" custScaleY="37693">
        <dgm:presLayoutVars>
          <dgm:bulletEnabled val="1"/>
        </dgm:presLayoutVars>
      </dgm:prSet>
      <dgm:spPr/>
    </dgm:pt>
    <dgm:pt modelId="{B875E195-F091-4104-A152-FF5C80769E83}" type="pres">
      <dgm:prSet presAssocID="{DD7912E5-1B8F-47CE-87D0-7E8AFD304D19}" presName="Name13" presStyleLbl="parChTrans1D2" presStyleIdx="4" presStyleCnt="5"/>
      <dgm:spPr/>
    </dgm:pt>
    <dgm:pt modelId="{F7A96BE5-9F58-4BC3-B64E-31296175647B}" type="pres">
      <dgm:prSet presAssocID="{410803EE-63B1-498C-8C7C-5201F31B58EF}" presName="childText" presStyleLbl="bgAcc1" presStyleIdx="4" presStyleCnt="5" custScaleX="135646" custScaleY="37693">
        <dgm:presLayoutVars>
          <dgm:bulletEnabled val="1"/>
        </dgm:presLayoutVars>
      </dgm:prSet>
      <dgm:spPr/>
    </dgm:pt>
  </dgm:ptLst>
  <dgm:cxnLst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4C8994AE-C0D7-49E7-A0DB-DC387A38CC97}" type="presOf" srcId="{DD7912E5-1B8F-47CE-87D0-7E8AFD304D19}" destId="{B875E195-F091-4104-A152-FF5C80769E83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44D815B9-2CBB-4BA2-8D59-3C0AB14FFDA6}" srcId="{F0D2F587-A75D-4607-BB0C-38F45F2C85AB}" destId="{410803EE-63B1-498C-8C7C-5201F31B58EF}" srcOrd="4" destOrd="0" parTransId="{DD7912E5-1B8F-47CE-87D0-7E8AFD304D19}" sibTransId="{B4F70E59-2D98-4B5A-AA50-4D77FFD62E46}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9BBBEBEC-5E53-497B-927C-6EF5A59FF4FC}" type="presOf" srcId="{410803EE-63B1-498C-8C7C-5201F31B58EF}" destId="{F7A96BE5-9F58-4BC3-B64E-31296175647B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33AF9C8C-5770-4BB2-9CA2-C10E6AF069D6}" type="presParOf" srcId="{2C7FDCE2-2122-4F3B-BC05-B74EFAFCD3E6}" destId="{B875E195-F091-4104-A152-FF5C80769E83}" srcOrd="8" destOrd="0" presId="urn:microsoft.com/office/officeart/2005/8/layout/hierarchy3"/>
    <dgm:cxn modelId="{8E195081-462B-4562-BB36-2A2C8FE1D6E5}" type="presParOf" srcId="{2C7FDCE2-2122-4F3B-BC05-B74EFAFCD3E6}" destId="{F7A96BE5-9F58-4BC3-B64E-31296175647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 err="1"/>
            <a:t>UserInfo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sz="1000" b="0" dirty="0" err="1"/>
            <a:t>userInfoId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고유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name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age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410803EE-63B1-498C-8C7C-5201F31B58EF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gender /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DD7912E5-1B8F-47CE-87D0-7E8AFD304D19}" type="par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B4F70E59-2D98-4B5A-AA50-4D77FFD62E46}" type="sib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7"/>
      <dgm:spPr/>
    </dgm:pt>
    <dgm:pt modelId="{ACAD5B0A-4C93-4D3F-9C5D-562A15D93914}" type="pres">
      <dgm:prSet presAssocID="{11F14856-2EF1-4594-AF9D-6AB0B6E2C1D8}" presName="childText" presStyleLbl="bgAcc1" presStyleIdx="0" presStyleCnt="7" custScaleX="135646" custScaleY="37693" custLinFactNeighborX="-1069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7"/>
      <dgm:spPr/>
    </dgm:pt>
    <dgm:pt modelId="{070B2090-AFBB-472C-A3D0-65D4964BE7C0}" type="pres">
      <dgm:prSet presAssocID="{01E19556-C964-4482-999C-BE74B2ECB83E}" presName="childText" presStyleLbl="bgAcc1" presStyleIdx="1" presStyleCnt="7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7"/>
      <dgm:spPr/>
    </dgm:pt>
    <dgm:pt modelId="{F3148712-1DA6-4910-A3C0-2E3BC50ED632}" type="pres">
      <dgm:prSet presAssocID="{D150925C-F1D8-4AEA-810F-10D1F802C306}" presName="childText" presStyleLbl="bgAcc1" presStyleIdx="2" presStyleCnt="7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7"/>
      <dgm:spPr/>
    </dgm:pt>
    <dgm:pt modelId="{C96B7F95-5F0F-41AF-8F49-ED61AE4F28FB}" type="pres">
      <dgm:prSet presAssocID="{69911C24-A1D1-48AF-B43F-A53E781533FB}" presName="childText" presStyleLbl="bgAcc1" presStyleIdx="3" presStyleCnt="7" custScaleX="135646" custScaleY="37693">
        <dgm:presLayoutVars>
          <dgm:bulletEnabled val="1"/>
        </dgm:presLayoutVars>
      </dgm:prSet>
      <dgm:spPr/>
    </dgm:pt>
    <dgm:pt modelId="{B875E195-F091-4104-A152-FF5C80769E83}" type="pres">
      <dgm:prSet presAssocID="{DD7912E5-1B8F-47CE-87D0-7E8AFD304D19}" presName="Name13" presStyleLbl="parChTrans1D2" presStyleIdx="4" presStyleCnt="7"/>
      <dgm:spPr/>
    </dgm:pt>
    <dgm:pt modelId="{F7A96BE5-9F58-4BC3-B64E-31296175647B}" type="pres">
      <dgm:prSet presAssocID="{410803EE-63B1-498C-8C7C-5201F31B58EF}" presName="childText" presStyleLbl="bgAcc1" presStyleIdx="4" presStyleCnt="7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5" presStyleCnt="7"/>
      <dgm:spPr/>
    </dgm:pt>
    <dgm:pt modelId="{07D90914-CE1E-44AD-BF51-DE8AEEF6CC9F}" type="pres">
      <dgm:prSet presAssocID="{73C0F429-3506-4BBC-A8F5-3C0DFE5EC559}" presName="childText" presStyleLbl="bgAcc1" presStyleIdx="5" presStyleCnt="7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6" presStyleCnt="7"/>
      <dgm:spPr/>
    </dgm:pt>
    <dgm:pt modelId="{FA827AD5-8447-4F43-A905-A1C4AC1FAB23}" type="pres">
      <dgm:prSet presAssocID="{CD781CAC-2B95-4489-9C4C-2EDC7DF74B40}" presName="childText" presStyleLbl="bgAcc1" presStyleIdx="6" presStyleCnt="7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6" destOrd="0" parTransId="{9393F597-03FB-42F6-8BB2-D400524C2FC1}" sibTransId="{65ACE200-F863-4C78-B017-F0A45F076DE1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5" destOrd="0" parTransId="{559C5061-ECDD-4BBA-90E0-C711A630E570}" sibTransId="{3160FA8C-6095-40EB-9CCF-7631C1A971BC}"/>
    <dgm:cxn modelId="{4C8994AE-C0D7-49E7-A0DB-DC387A38CC97}" type="presOf" srcId="{DD7912E5-1B8F-47CE-87D0-7E8AFD304D19}" destId="{B875E195-F091-4104-A152-FF5C80769E83}" srcOrd="0" destOrd="0" presId="urn:microsoft.com/office/officeart/2005/8/layout/hierarchy3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44D815B9-2CBB-4BA2-8D59-3C0AB14FFDA6}" srcId="{F0D2F587-A75D-4607-BB0C-38F45F2C85AB}" destId="{410803EE-63B1-498C-8C7C-5201F31B58EF}" srcOrd="4" destOrd="0" parTransId="{DD7912E5-1B8F-47CE-87D0-7E8AFD304D19}" sibTransId="{B4F70E59-2D98-4B5A-AA50-4D77FFD62E46}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9BBBEBEC-5E53-497B-927C-6EF5A59FF4FC}" type="presOf" srcId="{410803EE-63B1-498C-8C7C-5201F31B58EF}" destId="{F7A96BE5-9F58-4BC3-B64E-31296175647B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33AF9C8C-5770-4BB2-9CA2-C10E6AF069D6}" type="presParOf" srcId="{2C7FDCE2-2122-4F3B-BC05-B74EFAFCD3E6}" destId="{B875E195-F091-4104-A152-FF5C80769E83}" srcOrd="8" destOrd="0" presId="urn:microsoft.com/office/officeart/2005/8/layout/hierarchy3"/>
    <dgm:cxn modelId="{8E195081-462B-4562-BB36-2A2C8FE1D6E5}" type="presParOf" srcId="{2C7FDCE2-2122-4F3B-BC05-B74EFAFCD3E6}" destId="{F7A96BE5-9F58-4BC3-B64E-31296175647B}" srcOrd="9" destOrd="0" presId="urn:microsoft.com/office/officeart/2005/8/layout/hierarchy3"/>
    <dgm:cxn modelId="{C1C9CE31-214E-4431-9831-1EC7A4200E05}" type="presParOf" srcId="{2C7FDCE2-2122-4F3B-BC05-B74EFAFCD3E6}" destId="{3F37B13E-E6F5-4908-98DC-A14E82C9A92B}" srcOrd="10" destOrd="0" presId="urn:microsoft.com/office/officeart/2005/8/layout/hierarchy3"/>
    <dgm:cxn modelId="{80DA72CA-8F76-42B4-97AD-57CD35851E50}" type="presParOf" srcId="{2C7FDCE2-2122-4F3B-BC05-B74EFAFCD3E6}" destId="{07D90914-CE1E-44AD-BF51-DE8AEEF6CC9F}" srcOrd="11" destOrd="0" presId="urn:microsoft.com/office/officeart/2005/8/layout/hierarchy3"/>
    <dgm:cxn modelId="{724283CD-F8C2-48D3-B4D7-3D353F3E9ED7}" type="presParOf" srcId="{2C7FDCE2-2122-4F3B-BC05-B74EFAFCD3E6}" destId="{305365DB-8521-4D96-996C-B2B348C7ACCC}" srcOrd="12" destOrd="0" presId="urn:microsoft.com/office/officeart/2005/8/layout/hierarchy3"/>
    <dgm:cxn modelId="{4F3DA9EB-A3C5-47DD-9F95-25798AD1BEAD}" type="presParOf" srcId="{2C7FDCE2-2122-4F3B-BC05-B74EFAFCD3E6}" destId="{FA827AD5-8447-4F43-A905-A1C4AC1FAB23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post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altLang="ko-KR" sz="1000" dirty="0" err="1"/>
            <a:t>postId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title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content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6"/>
      <dgm:spPr/>
    </dgm:pt>
    <dgm:pt modelId="{ACAD5B0A-4C93-4D3F-9C5D-562A15D93914}" type="pres">
      <dgm:prSet presAssocID="{11F14856-2EF1-4594-AF9D-6AB0B6E2C1D8}" presName="childText" presStyleLbl="bgAcc1" presStyleIdx="0" presStyleCnt="6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6"/>
      <dgm:spPr/>
    </dgm:pt>
    <dgm:pt modelId="{070B2090-AFBB-472C-A3D0-65D4964BE7C0}" type="pres">
      <dgm:prSet presAssocID="{01E19556-C964-4482-999C-BE74B2ECB83E}" presName="childText" presStyleLbl="bgAcc1" presStyleIdx="1" presStyleCnt="6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6"/>
      <dgm:spPr/>
    </dgm:pt>
    <dgm:pt modelId="{F3148712-1DA6-4910-A3C0-2E3BC50ED632}" type="pres">
      <dgm:prSet presAssocID="{D150925C-F1D8-4AEA-810F-10D1F802C306}" presName="childText" presStyleLbl="bgAcc1" presStyleIdx="2" presStyleCnt="6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6"/>
      <dgm:spPr/>
    </dgm:pt>
    <dgm:pt modelId="{C96B7F95-5F0F-41AF-8F49-ED61AE4F28FB}" type="pres">
      <dgm:prSet presAssocID="{69911C24-A1D1-48AF-B43F-A53E781533FB}" presName="childText" presStyleLbl="bgAcc1" presStyleIdx="3" presStyleCnt="6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4" presStyleCnt="6"/>
      <dgm:spPr/>
    </dgm:pt>
    <dgm:pt modelId="{07D90914-CE1E-44AD-BF51-DE8AEEF6CC9F}" type="pres">
      <dgm:prSet presAssocID="{73C0F429-3506-4BBC-A8F5-3C0DFE5EC559}" presName="childText" presStyleLbl="bgAcc1" presStyleIdx="4" presStyleCnt="6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5" presStyleCnt="6"/>
      <dgm:spPr/>
    </dgm:pt>
    <dgm:pt modelId="{FA827AD5-8447-4F43-A905-A1C4AC1FAB23}" type="pres">
      <dgm:prSet presAssocID="{CD781CAC-2B95-4489-9C4C-2EDC7DF74B40}" presName="childText" presStyleLbl="bgAcc1" presStyleIdx="5" presStyleCnt="6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5" destOrd="0" parTransId="{9393F597-03FB-42F6-8BB2-D400524C2FC1}" sibTransId="{65ACE200-F863-4C78-B017-F0A45F076DE1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4" destOrd="0" parTransId="{559C5061-ECDD-4BBA-90E0-C711A630E570}" sibTransId="{3160FA8C-6095-40EB-9CCF-7631C1A971BC}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C1C9CE31-214E-4431-9831-1EC7A4200E05}" type="presParOf" srcId="{2C7FDCE2-2122-4F3B-BC05-B74EFAFCD3E6}" destId="{3F37B13E-E6F5-4908-98DC-A14E82C9A92B}" srcOrd="8" destOrd="0" presId="urn:microsoft.com/office/officeart/2005/8/layout/hierarchy3"/>
    <dgm:cxn modelId="{80DA72CA-8F76-42B4-97AD-57CD35851E50}" type="presParOf" srcId="{2C7FDCE2-2122-4F3B-BC05-B74EFAFCD3E6}" destId="{07D90914-CE1E-44AD-BF51-DE8AEEF6CC9F}" srcOrd="9" destOrd="0" presId="urn:microsoft.com/office/officeart/2005/8/layout/hierarchy3"/>
    <dgm:cxn modelId="{724283CD-F8C2-48D3-B4D7-3D353F3E9ED7}" type="presParOf" srcId="{2C7FDCE2-2122-4F3B-BC05-B74EFAFCD3E6}" destId="{305365DB-8521-4D96-996C-B2B348C7ACCC}" srcOrd="10" destOrd="0" presId="urn:microsoft.com/office/officeart/2005/8/layout/hierarchy3"/>
    <dgm:cxn modelId="{4F3DA9EB-A3C5-47DD-9F95-25798AD1BEAD}" type="presParOf" srcId="{2C7FDCE2-2122-4F3B-BC05-B74EFAFCD3E6}" destId="{FA827AD5-8447-4F43-A905-A1C4AC1FAB2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comments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sz="1000" b="0" dirty="0" err="1"/>
            <a:t>commentId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9911C24-A1D1-48AF-B43F-A53E781533FB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b="0" dirty="0"/>
            <a:t>comment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73C0F429-3506-4BBC-A8F5-3C0DFE5EC559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559C5061-ECDD-4BBA-90E0-C711A630E570}" type="par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3160FA8C-6095-40EB-9CCF-7631C1A971BC}" type="sibTrans" cxnId="{781EA2A7-9282-404E-AF1D-B6AE77580331}">
      <dgm:prSet/>
      <dgm:spPr/>
      <dgm:t>
        <a:bodyPr/>
        <a:lstStyle/>
        <a:p>
          <a:pPr latinLnBrk="1"/>
          <a:endParaRPr lang="ko-KR" altLang="en-US"/>
        </a:p>
      </dgm:t>
    </dgm:pt>
    <dgm:pt modelId="{CD781CAC-2B95-4489-9C4C-2EDC7DF74B40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9393F597-03FB-42F6-8BB2-D400524C2FC1}" type="par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65ACE200-F863-4C78-B017-F0A45F076DE1}" type="sibTrans" cxnId="{30C6FB66-8B15-4B2A-8B9A-6AD86919FD8E}">
      <dgm:prSet/>
      <dgm:spPr/>
      <dgm:t>
        <a:bodyPr/>
        <a:lstStyle/>
        <a:p>
          <a:pPr latinLnBrk="1"/>
          <a:endParaRPr lang="ko-KR" altLang="en-US"/>
        </a:p>
      </dgm:t>
    </dgm:pt>
    <dgm:pt modelId="{16DE6869-8ED8-406C-A3EA-D7B582B42DC1}">
      <dgm:prSet phldrT="[텍스트]"/>
      <dgm:spPr/>
      <dgm:t>
        <a:bodyPr/>
        <a:lstStyle/>
        <a:p>
          <a:pPr latinLnBrk="1"/>
          <a:r>
            <a:rPr lang="en-US" b="0" dirty="0" err="1"/>
            <a:t>PostId</a:t>
          </a:r>
          <a:r>
            <a:rPr lang="en-US" altLang="ko-KR" b="0" dirty="0">
              <a:effectLst/>
              <a:latin typeface="Consolas" panose="020B0609020204030204" pitchFamily="49" charset="0"/>
            </a:rPr>
            <a:t> </a:t>
          </a:r>
          <a:endParaRPr lang="ko-KR" altLang="en-US" dirty="0"/>
        </a:p>
      </dgm:t>
    </dgm:pt>
    <dgm:pt modelId="{2E13F2A4-3C03-41D0-A3F6-E7198E567CF5}" type="parTrans" cxnId="{2C324197-7A8C-4F97-85E4-78BE71F4BA1D}">
      <dgm:prSet/>
      <dgm:spPr/>
      <dgm:t>
        <a:bodyPr/>
        <a:lstStyle/>
        <a:p>
          <a:pPr latinLnBrk="1"/>
          <a:endParaRPr lang="ko-KR" altLang="en-US"/>
        </a:p>
      </dgm:t>
    </dgm:pt>
    <dgm:pt modelId="{ED48A298-0C84-42AE-9CD7-2C9A2514AF85}" type="sibTrans" cxnId="{2C324197-7A8C-4F97-85E4-78BE71F4BA1D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6"/>
      <dgm:spPr/>
    </dgm:pt>
    <dgm:pt modelId="{ACAD5B0A-4C93-4D3F-9C5D-562A15D93914}" type="pres">
      <dgm:prSet presAssocID="{11F14856-2EF1-4594-AF9D-6AB0B6E2C1D8}" presName="childText" presStyleLbl="bgAcc1" presStyleIdx="0" presStyleCnt="6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6"/>
      <dgm:spPr/>
    </dgm:pt>
    <dgm:pt modelId="{070B2090-AFBB-472C-A3D0-65D4964BE7C0}" type="pres">
      <dgm:prSet presAssocID="{01E19556-C964-4482-999C-BE74B2ECB83E}" presName="childText" presStyleLbl="bgAcc1" presStyleIdx="1" presStyleCnt="6" custScaleX="135646" custScaleY="37693">
        <dgm:presLayoutVars>
          <dgm:bulletEnabled val="1"/>
        </dgm:presLayoutVars>
      </dgm:prSet>
      <dgm:spPr/>
    </dgm:pt>
    <dgm:pt modelId="{4A67DA9D-AC4B-48AE-A0A6-B3816E22449E}" type="pres">
      <dgm:prSet presAssocID="{2E13F2A4-3C03-41D0-A3F6-E7198E567CF5}" presName="Name13" presStyleLbl="parChTrans1D2" presStyleIdx="2" presStyleCnt="6"/>
      <dgm:spPr/>
    </dgm:pt>
    <dgm:pt modelId="{E7797074-5DD4-4442-97FD-A74935B7EA7C}" type="pres">
      <dgm:prSet presAssocID="{16DE6869-8ED8-406C-A3EA-D7B582B42DC1}" presName="childText" presStyleLbl="bgAcc1" presStyleIdx="2" presStyleCnt="6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6"/>
      <dgm:spPr/>
    </dgm:pt>
    <dgm:pt modelId="{C96B7F95-5F0F-41AF-8F49-ED61AE4F28FB}" type="pres">
      <dgm:prSet presAssocID="{69911C24-A1D1-48AF-B43F-A53E781533FB}" presName="childText" presStyleLbl="bgAcc1" presStyleIdx="3" presStyleCnt="6" custScaleX="135646" custScaleY="37693">
        <dgm:presLayoutVars>
          <dgm:bulletEnabled val="1"/>
        </dgm:presLayoutVars>
      </dgm:prSet>
      <dgm:spPr/>
    </dgm:pt>
    <dgm:pt modelId="{3F37B13E-E6F5-4908-98DC-A14E82C9A92B}" type="pres">
      <dgm:prSet presAssocID="{559C5061-ECDD-4BBA-90E0-C711A630E570}" presName="Name13" presStyleLbl="parChTrans1D2" presStyleIdx="4" presStyleCnt="6"/>
      <dgm:spPr/>
    </dgm:pt>
    <dgm:pt modelId="{07D90914-CE1E-44AD-BF51-DE8AEEF6CC9F}" type="pres">
      <dgm:prSet presAssocID="{73C0F429-3506-4BBC-A8F5-3C0DFE5EC559}" presName="childText" presStyleLbl="bgAcc1" presStyleIdx="4" presStyleCnt="6" custScaleX="135646" custScaleY="37693">
        <dgm:presLayoutVars>
          <dgm:bulletEnabled val="1"/>
        </dgm:presLayoutVars>
      </dgm:prSet>
      <dgm:spPr/>
    </dgm:pt>
    <dgm:pt modelId="{305365DB-8521-4D96-996C-B2B348C7ACCC}" type="pres">
      <dgm:prSet presAssocID="{9393F597-03FB-42F6-8BB2-D400524C2FC1}" presName="Name13" presStyleLbl="parChTrans1D2" presStyleIdx="5" presStyleCnt="6"/>
      <dgm:spPr/>
    </dgm:pt>
    <dgm:pt modelId="{FA827AD5-8447-4F43-A905-A1C4AC1FAB23}" type="pres">
      <dgm:prSet presAssocID="{CD781CAC-2B95-4489-9C4C-2EDC7DF74B40}" presName="childText" presStyleLbl="bgAcc1" presStyleIdx="5" presStyleCnt="6" custScaleX="135646" custScaleY="37693">
        <dgm:presLayoutVars>
          <dgm:bulletEnabled val="1"/>
        </dgm:presLayoutVars>
      </dgm:prSet>
      <dgm:spPr/>
    </dgm:pt>
  </dgm:ptLst>
  <dgm:cxnLst>
    <dgm:cxn modelId="{A0A04700-A7FE-4F3D-8AA3-FD148912DA7E}" type="presOf" srcId="{559C5061-ECDD-4BBA-90E0-C711A630E570}" destId="{3F37B13E-E6F5-4908-98DC-A14E82C9A92B}" srcOrd="0" destOrd="0" presId="urn:microsoft.com/office/officeart/2005/8/layout/hierarchy3"/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30C6FB66-8B15-4B2A-8B9A-6AD86919FD8E}" srcId="{F0D2F587-A75D-4607-BB0C-38F45F2C85AB}" destId="{CD781CAC-2B95-4489-9C4C-2EDC7DF74B40}" srcOrd="5" destOrd="0" parTransId="{9393F597-03FB-42F6-8BB2-D400524C2FC1}" sibTransId="{65ACE200-F863-4C78-B017-F0A45F076DE1}"/>
    <dgm:cxn modelId="{BF86E849-9959-4471-81B3-A42560966745}" type="presOf" srcId="{73C0F429-3506-4BBC-A8F5-3C0DFE5EC559}" destId="{07D90914-CE1E-44AD-BF51-DE8AEEF6CC9F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5F26E795-1902-4BE9-87D5-7CC63DEDE45B}" type="presOf" srcId="{16DE6869-8ED8-406C-A3EA-D7B582B42DC1}" destId="{E7797074-5DD4-4442-97FD-A74935B7EA7C}" srcOrd="0" destOrd="0" presId="urn:microsoft.com/office/officeart/2005/8/layout/hierarchy3"/>
    <dgm:cxn modelId="{2C324197-7A8C-4F97-85E4-78BE71F4BA1D}" srcId="{F0D2F587-A75D-4607-BB0C-38F45F2C85AB}" destId="{16DE6869-8ED8-406C-A3EA-D7B582B42DC1}" srcOrd="2" destOrd="0" parTransId="{2E13F2A4-3C03-41D0-A3F6-E7198E567CF5}" sibTransId="{ED48A298-0C84-42AE-9CD7-2C9A2514AF85}"/>
    <dgm:cxn modelId="{0A70519C-128A-45B8-A9A8-E12169C5A036}" type="presOf" srcId="{CD781CAC-2B95-4489-9C4C-2EDC7DF74B40}" destId="{FA827AD5-8447-4F43-A905-A1C4AC1FAB23}" srcOrd="0" destOrd="0" presId="urn:microsoft.com/office/officeart/2005/8/layout/hierarchy3"/>
    <dgm:cxn modelId="{781EA2A7-9282-404E-AF1D-B6AE77580331}" srcId="{F0D2F587-A75D-4607-BB0C-38F45F2C85AB}" destId="{73C0F429-3506-4BBC-A8F5-3C0DFE5EC559}" srcOrd="4" destOrd="0" parTransId="{559C5061-ECDD-4BBA-90E0-C711A630E570}" sibTransId="{3160FA8C-6095-40EB-9CCF-7631C1A971BC}"/>
    <dgm:cxn modelId="{93DF14B3-6674-4A48-9EDB-DFFDCE78E04C}" type="presOf" srcId="{9393F597-03FB-42F6-8BB2-D400524C2FC1}" destId="{305365DB-8521-4D96-996C-B2B348C7ACCC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06CE73CF-6B08-4DE2-B895-17D9D943F836}" type="presOf" srcId="{2E13F2A4-3C03-41D0-A3F6-E7198E567CF5}" destId="{4A67DA9D-AC4B-48AE-A0A6-B3816E22449E}" srcOrd="0" destOrd="0" presId="urn:microsoft.com/office/officeart/2005/8/layout/hierarchy3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CA72EA4-5A62-4308-919B-08640BCE6E43}" type="presParOf" srcId="{2C7FDCE2-2122-4F3B-BC05-B74EFAFCD3E6}" destId="{4A67DA9D-AC4B-48AE-A0A6-B3816E22449E}" srcOrd="4" destOrd="0" presId="urn:microsoft.com/office/officeart/2005/8/layout/hierarchy3"/>
    <dgm:cxn modelId="{B03CC41D-9994-472F-95F4-5ABD9E20706C}" type="presParOf" srcId="{2C7FDCE2-2122-4F3B-BC05-B74EFAFCD3E6}" destId="{E7797074-5DD4-4442-97FD-A74935B7EA7C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C1C9CE31-214E-4431-9831-1EC7A4200E05}" type="presParOf" srcId="{2C7FDCE2-2122-4F3B-BC05-B74EFAFCD3E6}" destId="{3F37B13E-E6F5-4908-98DC-A14E82C9A92B}" srcOrd="8" destOrd="0" presId="urn:microsoft.com/office/officeart/2005/8/layout/hierarchy3"/>
    <dgm:cxn modelId="{80DA72CA-8F76-42B4-97AD-57CD35851E50}" type="presParOf" srcId="{2C7FDCE2-2122-4F3B-BC05-B74EFAFCD3E6}" destId="{07D90914-CE1E-44AD-BF51-DE8AEEF6CC9F}" srcOrd="9" destOrd="0" presId="urn:microsoft.com/office/officeart/2005/8/layout/hierarchy3"/>
    <dgm:cxn modelId="{724283CD-F8C2-48D3-B4D7-3D353F3E9ED7}" type="presParOf" srcId="{2C7FDCE2-2122-4F3B-BC05-B74EFAFCD3E6}" destId="{305365DB-8521-4D96-996C-B2B348C7ACCC}" srcOrd="10" destOrd="0" presId="urn:microsoft.com/office/officeart/2005/8/layout/hierarchy3"/>
    <dgm:cxn modelId="{4F3DA9EB-A3C5-47DD-9F95-25798AD1BEAD}" type="presParOf" srcId="{2C7FDCE2-2122-4F3B-BC05-B74EFAFCD3E6}" destId="{FA827AD5-8447-4F43-A905-A1C4AC1FAB2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68C838-AD66-4D7B-B3AF-22F5A0DD9CE3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D2F587-A75D-4607-BB0C-38F45F2C85AB}">
      <dgm:prSet phldrT="[텍스트]" custT="1"/>
      <dgm:spPr/>
      <dgm:t>
        <a:bodyPr/>
        <a:lstStyle/>
        <a:p>
          <a:pPr latinLnBrk="1"/>
          <a:r>
            <a:rPr lang="en-US" altLang="ko-KR" sz="1000" dirty="0"/>
            <a:t>User</a:t>
          </a:r>
          <a:endParaRPr lang="ko-KR" altLang="en-US" sz="1000" dirty="0"/>
        </a:p>
      </dgm:t>
    </dgm:pt>
    <dgm:pt modelId="{3214C193-E9F2-423D-9975-55677A9E83E8}" type="par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008DC848-035D-45C2-AEFB-F395B13B0EDD}" type="sibTrans" cxnId="{89BE293D-27CD-4205-9986-81E06556DE59}">
      <dgm:prSet/>
      <dgm:spPr/>
      <dgm:t>
        <a:bodyPr/>
        <a:lstStyle/>
        <a:p>
          <a:pPr latinLnBrk="1"/>
          <a:endParaRPr lang="ko-KR" altLang="en-US" sz="1000"/>
        </a:p>
      </dgm:t>
    </dgm:pt>
    <dgm:pt modelId="{11F14856-2EF1-4594-AF9D-6AB0B6E2C1D8}">
      <dgm:prSet phldrT="[텍스트]" custT="1"/>
      <dgm:spPr/>
      <dgm:t>
        <a:bodyPr/>
        <a:lstStyle/>
        <a:p>
          <a:pPr latinLnBrk="1"/>
          <a:r>
            <a:rPr lang="en-US" altLang="ko-KR" sz="1000" b="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dirty="0"/>
        </a:p>
      </dgm:t>
    </dgm:pt>
    <dgm:pt modelId="{603B7E65-16E4-4DC9-AB06-F6EAC6B55A44}" type="par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F8120999-738D-4EFB-AC41-489ACD824EED}" type="sibTrans" cxnId="{6F9C656B-2258-47A2-9A50-288E34F7F193}">
      <dgm:prSet/>
      <dgm:spPr/>
      <dgm:t>
        <a:bodyPr/>
        <a:lstStyle/>
        <a:p>
          <a:pPr latinLnBrk="1"/>
          <a:endParaRPr lang="ko-KR" altLang="en-US" sz="1000"/>
        </a:p>
      </dgm:t>
    </dgm:pt>
    <dgm:pt modelId="{01E19556-C964-4482-999C-BE74B2ECB83E}">
      <dgm:prSet phldrT="[텍스트]" custT="1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en-US" altLang="ko-KR" sz="1000" b="0" dirty="0">
              <a:effectLst/>
              <a:latin typeface="Consolas" panose="020B0609020204030204" pitchFamily="49" charset="0"/>
            </a:rPr>
            <a:t>Email  /</a:t>
          </a:r>
          <a:r>
            <a:rPr lang="ko-KR" altLang="en-US" sz="1000" b="0" dirty="0">
              <a:effectLst/>
              <a:latin typeface="Consolas" panose="020B0609020204030204" pitchFamily="49" charset="0"/>
            </a:rPr>
            <a:t>입력</a:t>
          </a:r>
          <a:endParaRPr lang="ko-KR" altLang="en-US" sz="1000" dirty="0"/>
        </a:p>
      </dgm:t>
    </dgm:pt>
    <dgm:pt modelId="{688E0060-43A8-4D4A-9DB1-F1A0B59A75E8}" type="par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679CD9E0-2B40-4C4F-9BD8-6CD9BCE3F75A}" type="sibTrans" cxnId="{3E8DC13F-F256-406B-9159-8CDDB9195728}">
      <dgm:prSet/>
      <dgm:spPr/>
      <dgm:t>
        <a:bodyPr/>
        <a:lstStyle/>
        <a:p>
          <a:pPr latinLnBrk="1"/>
          <a:endParaRPr lang="ko-KR" altLang="en-US" sz="1000"/>
        </a:p>
      </dgm:t>
    </dgm:pt>
    <dgm:pt modelId="{D150925C-F1D8-4AEA-810F-10D1F802C306}">
      <dgm:prSet phldrT="[텍스트]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en-US" altLang="ko-KR" b="0" dirty="0">
              <a:effectLst/>
              <a:latin typeface="Consolas" panose="020B0609020204030204" pitchFamily="49" charset="0"/>
            </a:rPr>
            <a:t>Password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입력</a:t>
          </a:r>
          <a:endParaRPr lang="ko-KR" altLang="en-US" dirty="0"/>
        </a:p>
      </dgm:t>
    </dgm:pt>
    <dgm:pt modelId="{21963DDE-98A3-4420-9B93-605F969B6082}" type="par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432B3485-CDF3-4CB1-AB94-0557DE54AAAF}" type="sibTrans" cxnId="{C800A92C-74AB-40C4-88E7-7699C53108E8}">
      <dgm:prSet/>
      <dgm:spPr/>
      <dgm:t>
        <a:bodyPr/>
        <a:lstStyle/>
        <a:p>
          <a:pPr latinLnBrk="1"/>
          <a:endParaRPr lang="ko-KR" altLang="en-US"/>
        </a:p>
      </dgm:t>
    </dgm:pt>
    <dgm:pt modelId="{69911C24-A1D1-48AF-B43F-A53E781533FB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 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FF945FF8-3123-4387-9D73-23E75EC2DC5C}" type="par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18A7942A-A073-4B52-8A73-A277EA5B2B8A}" type="sibTrans" cxnId="{39E7D0CA-6686-4513-B554-AD7859452006}">
      <dgm:prSet/>
      <dgm:spPr/>
      <dgm:t>
        <a:bodyPr/>
        <a:lstStyle/>
        <a:p>
          <a:pPr latinLnBrk="1"/>
          <a:endParaRPr lang="ko-KR" altLang="en-US"/>
        </a:p>
      </dgm:t>
    </dgm:pt>
    <dgm:pt modelId="{410803EE-63B1-498C-8C7C-5201F31B58EF}">
      <dgm:prSet phldrT="[텍스트]"/>
      <dgm:spPr/>
      <dgm:t>
        <a:bodyPr/>
        <a:lstStyle/>
        <a:p>
          <a:pPr latinLnBrk="1"/>
          <a:r>
            <a:rPr lang="en-US" altLang="ko-KR" b="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b="0" dirty="0">
              <a:effectLst/>
              <a:latin typeface="Consolas" panose="020B0609020204030204" pitchFamily="49" charset="0"/>
            </a:rPr>
            <a:t> /</a:t>
          </a:r>
          <a:r>
            <a:rPr lang="ko-KR" altLang="en-US" b="0" dirty="0">
              <a:effectLst/>
              <a:latin typeface="Consolas" panose="020B0609020204030204" pitchFamily="49" charset="0"/>
            </a:rPr>
            <a:t>자동</a:t>
          </a:r>
          <a:endParaRPr lang="ko-KR" altLang="en-US" dirty="0"/>
        </a:p>
      </dgm:t>
    </dgm:pt>
    <dgm:pt modelId="{DD7912E5-1B8F-47CE-87D0-7E8AFD304D19}" type="par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B4F70E59-2D98-4B5A-AA50-4D77FFD62E46}" type="sibTrans" cxnId="{44D815B9-2CBB-4BA2-8D59-3C0AB14FFDA6}">
      <dgm:prSet/>
      <dgm:spPr/>
      <dgm:t>
        <a:bodyPr/>
        <a:lstStyle/>
        <a:p>
          <a:pPr latinLnBrk="1"/>
          <a:endParaRPr lang="ko-KR" altLang="en-US"/>
        </a:p>
      </dgm:t>
    </dgm:pt>
    <dgm:pt modelId="{8045E5A1-4011-4520-BCEF-A245D00A0090}" type="pres">
      <dgm:prSet presAssocID="{B768C838-AD66-4D7B-B3AF-22F5A0DD9C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1F7D5-CF69-4944-942F-79C1294CF3BB}" type="pres">
      <dgm:prSet presAssocID="{F0D2F587-A75D-4607-BB0C-38F45F2C85AB}" presName="root" presStyleCnt="0"/>
      <dgm:spPr/>
    </dgm:pt>
    <dgm:pt modelId="{0EFBD901-4BA0-486F-8F48-5284BD154A18}" type="pres">
      <dgm:prSet presAssocID="{F0D2F587-A75D-4607-BB0C-38F45F2C85AB}" presName="rootComposite" presStyleCnt="0"/>
      <dgm:spPr/>
    </dgm:pt>
    <dgm:pt modelId="{E6D48573-8697-405E-82FA-EC0D41833B53}" type="pres">
      <dgm:prSet presAssocID="{F0D2F587-A75D-4607-BB0C-38F45F2C85AB}" presName="rootText" presStyleLbl="node1" presStyleIdx="0" presStyleCnt="1"/>
      <dgm:spPr/>
    </dgm:pt>
    <dgm:pt modelId="{750B9BF2-9D21-4E31-A3B8-3365C91E1B4C}" type="pres">
      <dgm:prSet presAssocID="{F0D2F587-A75D-4607-BB0C-38F45F2C85AB}" presName="rootConnector" presStyleLbl="node1" presStyleIdx="0" presStyleCnt="1"/>
      <dgm:spPr/>
    </dgm:pt>
    <dgm:pt modelId="{2C7FDCE2-2122-4F3B-BC05-B74EFAFCD3E6}" type="pres">
      <dgm:prSet presAssocID="{F0D2F587-A75D-4607-BB0C-38F45F2C85AB}" presName="childShape" presStyleCnt="0"/>
      <dgm:spPr/>
    </dgm:pt>
    <dgm:pt modelId="{1945A556-C0D4-4A26-99D4-5852C9451250}" type="pres">
      <dgm:prSet presAssocID="{603B7E65-16E4-4DC9-AB06-F6EAC6B55A44}" presName="Name13" presStyleLbl="parChTrans1D2" presStyleIdx="0" presStyleCnt="5"/>
      <dgm:spPr/>
    </dgm:pt>
    <dgm:pt modelId="{ACAD5B0A-4C93-4D3F-9C5D-562A15D93914}" type="pres">
      <dgm:prSet presAssocID="{11F14856-2EF1-4594-AF9D-6AB0B6E2C1D8}" presName="childText" presStyleLbl="bgAcc1" presStyleIdx="0" presStyleCnt="5" custScaleX="135646" custScaleY="37693">
        <dgm:presLayoutVars>
          <dgm:bulletEnabled val="1"/>
        </dgm:presLayoutVars>
      </dgm:prSet>
      <dgm:spPr/>
    </dgm:pt>
    <dgm:pt modelId="{F5721432-43B6-4A96-82DF-477D4E6A172D}" type="pres">
      <dgm:prSet presAssocID="{688E0060-43A8-4D4A-9DB1-F1A0B59A75E8}" presName="Name13" presStyleLbl="parChTrans1D2" presStyleIdx="1" presStyleCnt="5"/>
      <dgm:spPr/>
    </dgm:pt>
    <dgm:pt modelId="{070B2090-AFBB-472C-A3D0-65D4964BE7C0}" type="pres">
      <dgm:prSet presAssocID="{01E19556-C964-4482-999C-BE74B2ECB83E}" presName="childText" presStyleLbl="bgAcc1" presStyleIdx="1" presStyleCnt="5" custScaleX="135646" custScaleY="37693">
        <dgm:presLayoutVars>
          <dgm:bulletEnabled val="1"/>
        </dgm:presLayoutVars>
      </dgm:prSet>
      <dgm:spPr/>
    </dgm:pt>
    <dgm:pt modelId="{BED1411A-40EF-4DB1-9612-94F3396324B1}" type="pres">
      <dgm:prSet presAssocID="{21963DDE-98A3-4420-9B93-605F969B6082}" presName="Name13" presStyleLbl="parChTrans1D2" presStyleIdx="2" presStyleCnt="5"/>
      <dgm:spPr/>
    </dgm:pt>
    <dgm:pt modelId="{F3148712-1DA6-4910-A3C0-2E3BC50ED632}" type="pres">
      <dgm:prSet presAssocID="{D150925C-F1D8-4AEA-810F-10D1F802C306}" presName="childText" presStyleLbl="bgAcc1" presStyleIdx="2" presStyleCnt="5" custScaleX="135646" custScaleY="37693">
        <dgm:presLayoutVars>
          <dgm:bulletEnabled val="1"/>
        </dgm:presLayoutVars>
      </dgm:prSet>
      <dgm:spPr/>
    </dgm:pt>
    <dgm:pt modelId="{37EC0F44-E5EE-4958-AB75-2345C1F1A706}" type="pres">
      <dgm:prSet presAssocID="{FF945FF8-3123-4387-9D73-23E75EC2DC5C}" presName="Name13" presStyleLbl="parChTrans1D2" presStyleIdx="3" presStyleCnt="5"/>
      <dgm:spPr/>
    </dgm:pt>
    <dgm:pt modelId="{C96B7F95-5F0F-41AF-8F49-ED61AE4F28FB}" type="pres">
      <dgm:prSet presAssocID="{69911C24-A1D1-48AF-B43F-A53E781533FB}" presName="childText" presStyleLbl="bgAcc1" presStyleIdx="3" presStyleCnt="5" custScaleX="135646" custScaleY="37693">
        <dgm:presLayoutVars>
          <dgm:bulletEnabled val="1"/>
        </dgm:presLayoutVars>
      </dgm:prSet>
      <dgm:spPr/>
    </dgm:pt>
    <dgm:pt modelId="{B875E195-F091-4104-A152-FF5C80769E83}" type="pres">
      <dgm:prSet presAssocID="{DD7912E5-1B8F-47CE-87D0-7E8AFD304D19}" presName="Name13" presStyleLbl="parChTrans1D2" presStyleIdx="4" presStyleCnt="5"/>
      <dgm:spPr/>
    </dgm:pt>
    <dgm:pt modelId="{F7A96BE5-9F58-4BC3-B64E-31296175647B}" type="pres">
      <dgm:prSet presAssocID="{410803EE-63B1-498C-8C7C-5201F31B58EF}" presName="childText" presStyleLbl="bgAcc1" presStyleIdx="4" presStyleCnt="5" custScaleX="135646" custScaleY="37693">
        <dgm:presLayoutVars>
          <dgm:bulletEnabled val="1"/>
        </dgm:presLayoutVars>
      </dgm:prSet>
      <dgm:spPr/>
    </dgm:pt>
  </dgm:ptLst>
  <dgm:cxnLst>
    <dgm:cxn modelId="{E9767D03-920D-48BE-8E74-A4991C138346}" type="presOf" srcId="{FF945FF8-3123-4387-9D73-23E75EC2DC5C}" destId="{37EC0F44-E5EE-4958-AB75-2345C1F1A706}" srcOrd="0" destOrd="0" presId="urn:microsoft.com/office/officeart/2005/8/layout/hierarchy3"/>
    <dgm:cxn modelId="{414A0B26-8986-4D48-867C-9CB48BC617C6}" type="presOf" srcId="{688E0060-43A8-4D4A-9DB1-F1A0B59A75E8}" destId="{F5721432-43B6-4A96-82DF-477D4E6A172D}" srcOrd="0" destOrd="0" presId="urn:microsoft.com/office/officeart/2005/8/layout/hierarchy3"/>
    <dgm:cxn modelId="{48CB8628-C617-4FC5-9182-A3040E8C1F3D}" type="presOf" srcId="{69911C24-A1D1-48AF-B43F-A53E781533FB}" destId="{C96B7F95-5F0F-41AF-8F49-ED61AE4F28FB}" srcOrd="0" destOrd="0" presId="urn:microsoft.com/office/officeart/2005/8/layout/hierarchy3"/>
    <dgm:cxn modelId="{C800A92C-74AB-40C4-88E7-7699C53108E8}" srcId="{F0D2F587-A75D-4607-BB0C-38F45F2C85AB}" destId="{D150925C-F1D8-4AEA-810F-10D1F802C306}" srcOrd="2" destOrd="0" parTransId="{21963DDE-98A3-4420-9B93-605F969B6082}" sibTransId="{432B3485-CDF3-4CB1-AB94-0557DE54AAAF}"/>
    <dgm:cxn modelId="{26801E39-1B5B-416D-939C-686C216580F5}" type="presOf" srcId="{01E19556-C964-4482-999C-BE74B2ECB83E}" destId="{070B2090-AFBB-472C-A3D0-65D4964BE7C0}" srcOrd="0" destOrd="0" presId="urn:microsoft.com/office/officeart/2005/8/layout/hierarchy3"/>
    <dgm:cxn modelId="{89BE293D-27CD-4205-9986-81E06556DE59}" srcId="{B768C838-AD66-4D7B-B3AF-22F5A0DD9CE3}" destId="{F0D2F587-A75D-4607-BB0C-38F45F2C85AB}" srcOrd="0" destOrd="0" parTransId="{3214C193-E9F2-423D-9975-55677A9E83E8}" sibTransId="{008DC848-035D-45C2-AEFB-F395B13B0EDD}"/>
    <dgm:cxn modelId="{3E8DC13F-F256-406B-9159-8CDDB9195728}" srcId="{F0D2F587-A75D-4607-BB0C-38F45F2C85AB}" destId="{01E19556-C964-4482-999C-BE74B2ECB83E}" srcOrd="1" destOrd="0" parTransId="{688E0060-43A8-4D4A-9DB1-F1A0B59A75E8}" sibTransId="{679CD9E0-2B40-4C4F-9BD8-6CD9BCE3F75A}"/>
    <dgm:cxn modelId="{A7695347-E3E0-45AB-9AF8-5B01F3EB2D30}" type="presOf" srcId="{21963DDE-98A3-4420-9B93-605F969B6082}" destId="{BED1411A-40EF-4DB1-9612-94F3396324B1}" srcOrd="0" destOrd="0" presId="urn:microsoft.com/office/officeart/2005/8/layout/hierarchy3"/>
    <dgm:cxn modelId="{6F9C656B-2258-47A2-9A50-288E34F7F193}" srcId="{F0D2F587-A75D-4607-BB0C-38F45F2C85AB}" destId="{11F14856-2EF1-4594-AF9D-6AB0B6E2C1D8}" srcOrd="0" destOrd="0" parTransId="{603B7E65-16E4-4DC9-AB06-F6EAC6B55A44}" sibTransId="{F8120999-738D-4EFB-AC41-489ACD824EED}"/>
    <dgm:cxn modelId="{7CF9514F-59F3-4394-A754-C105F25E8F86}" type="presOf" srcId="{603B7E65-16E4-4DC9-AB06-F6EAC6B55A44}" destId="{1945A556-C0D4-4A26-99D4-5852C9451250}" srcOrd="0" destOrd="0" presId="urn:microsoft.com/office/officeart/2005/8/layout/hierarchy3"/>
    <dgm:cxn modelId="{4C8994AE-C0D7-49E7-A0DB-DC387A38CC97}" type="presOf" srcId="{DD7912E5-1B8F-47CE-87D0-7E8AFD304D19}" destId="{B875E195-F091-4104-A152-FF5C80769E83}" srcOrd="0" destOrd="0" presId="urn:microsoft.com/office/officeart/2005/8/layout/hierarchy3"/>
    <dgm:cxn modelId="{954405B8-ECED-41CD-A6AA-CD8C8B942AEB}" type="presOf" srcId="{F0D2F587-A75D-4607-BB0C-38F45F2C85AB}" destId="{750B9BF2-9D21-4E31-A3B8-3365C91E1B4C}" srcOrd="1" destOrd="0" presId="urn:microsoft.com/office/officeart/2005/8/layout/hierarchy3"/>
    <dgm:cxn modelId="{44D815B9-2CBB-4BA2-8D59-3C0AB14FFDA6}" srcId="{F0D2F587-A75D-4607-BB0C-38F45F2C85AB}" destId="{410803EE-63B1-498C-8C7C-5201F31B58EF}" srcOrd="4" destOrd="0" parTransId="{DD7912E5-1B8F-47CE-87D0-7E8AFD304D19}" sibTransId="{B4F70E59-2D98-4B5A-AA50-4D77FFD62E46}"/>
    <dgm:cxn modelId="{922420C0-6C4A-441C-8A3A-9C6FB610002C}" type="presOf" srcId="{B768C838-AD66-4D7B-B3AF-22F5A0DD9CE3}" destId="{8045E5A1-4011-4520-BCEF-A245D00A0090}" srcOrd="0" destOrd="0" presId="urn:microsoft.com/office/officeart/2005/8/layout/hierarchy3"/>
    <dgm:cxn modelId="{83F197C1-2BDA-4196-993E-01E00E5E2F67}" type="presOf" srcId="{11F14856-2EF1-4594-AF9D-6AB0B6E2C1D8}" destId="{ACAD5B0A-4C93-4D3F-9C5D-562A15D93914}" srcOrd="0" destOrd="0" presId="urn:microsoft.com/office/officeart/2005/8/layout/hierarchy3"/>
    <dgm:cxn modelId="{39E7D0CA-6686-4513-B554-AD7859452006}" srcId="{F0D2F587-A75D-4607-BB0C-38F45F2C85AB}" destId="{69911C24-A1D1-48AF-B43F-A53E781533FB}" srcOrd="3" destOrd="0" parTransId="{FF945FF8-3123-4387-9D73-23E75EC2DC5C}" sibTransId="{18A7942A-A073-4B52-8A73-A277EA5B2B8A}"/>
    <dgm:cxn modelId="{62E953E7-B140-45DB-8238-5EF46688D5CA}" type="presOf" srcId="{F0D2F587-A75D-4607-BB0C-38F45F2C85AB}" destId="{E6D48573-8697-405E-82FA-EC0D41833B53}" srcOrd="0" destOrd="0" presId="urn:microsoft.com/office/officeart/2005/8/layout/hierarchy3"/>
    <dgm:cxn modelId="{9BBBEBEC-5E53-497B-927C-6EF5A59FF4FC}" type="presOf" srcId="{410803EE-63B1-498C-8C7C-5201F31B58EF}" destId="{F7A96BE5-9F58-4BC3-B64E-31296175647B}" srcOrd="0" destOrd="0" presId="urn:microsoft.com/office/officeart/2005/8/layout/hierarchy3"/>
    <dgm:cxn modelId="{19D0AEED-1F14-4D84-91B8-1BA0C9AED82D}" type="presOf" srcId="{D150925C-F1D8-4AEA-810F-10D1F802C306}" destId="{F3148712-1DA6-4910-A3C0-2E3BC50ED632}" srcOrd="0" destOrd="0" presId="urn:microsoft.com/office/officeart/2005/8/layout/hierarchy3"/>
    <dgm:cxn modelId="{29E35954-FF6F-4608-A784-495278F79596}" type="presParOf" srcId="{8045E5A1-4011-4520-BCEF-A245D00A0090}" destId="{8841F7D5-CF69-4944-942F-79C1294CF3BB}" srcOrd="0" destOrd="0" presId="urn:microsoft.com/office/officeart/2005/8/layout/hierarchy3"/>
    <dgm:cxn modelId="{D246E953-C497-4298-AA37-A1CF4B85F457}" type="presParOf" srcId="{8841F7D5-CF69-4944-942F-79C1294CF3BB}" destId="{0EFBD901-4BA0-486F-8F48-5284BD154A18}" srcOrd="0" destOrd="0" presId="urn:microsoft.com/office/officeart/2005/8/layout/hierarchy3"/>
    <dgm:cxn modelId="{54AFDCC5-435E-46AE-9836-953DB197B5F6}" type="presParOf" srcId="{0EFBD901-4BA0-486F-8F48-5284BD154A18}" destId="{E6D48573-8697-405E-82FA-EC0D41833B53}" srcOrd="0" destOrd="0" presId="urn:microsoft.com/office/officeart/2005/8/layout/hierarchy3"/>
    <dgm:cxn modelId="{75E7A22E-9C35-406A-9D58-E975C30F6738}" type="presParOf" srcId="{0EFBD901-4BA0-486F-8F48-5284BD154A18}" destId="{750B9BF2-9D21-4E31-A3B8-3365C91E1B4C}" srcOrd="1" destOrd="0" presId="urn:microsoft.com/office/officeart/2005/8/layout/hierarchy3"/>
    <dgm:cxn modelId="{AF04D0B4-E54E-438C-BB23-8D2EBC8EF7A2}" type="presParOf" srcId="{8841F7D5-CF69-4944-942F-79C1294CF3BB}" destId="{2C7FDCE2-2122-4F3B-BC05-B74EFAFCD3E6}" srcOrd="1" destOrd="0" presId="urn:microsoft.com/office/officeart/2005/8/layout/hierarchy3"/>
    <dgm:cxn modelId="{2826F918-094D-4456-AE92-C2EB9BED5311}" type="presParOf" srcId="{2C7FDCE2-2122-4F3B-BC05-B74EFAFCD3E6}" destId="{1945A556-C0D4-4A26-99D4-5852C9451250}" srcOrd="0" destOrd="0" presId="urn:microsoft.com/office/officeart/2005/8/layout/hierarchy3"/>
    <dgm:cxn modelId="{110D5610-E366-4BFD-A629-9FED7FE52A15}" type="presParOf" srcId="{2C7FDCE2-2122-4F3B-BC05-B74EFAFCD3E6}" destId="{ACAD5B0A-4C93-4D3F-9C5D-562A15D93914}" srcOrd="1" destOrd="0" presId="urn:microsoft.com/office/officeart/2005/8/layout/hierarchy3"/>
    <dgm:cxn modelId="{269B8B58-B6E9-4CFB-AE79-0ABBB0F8A167}" type="presParOf" srcId="{2C7FDCE2-2122-4F3B-BC05-B74EFAFCD3E6}" destId="{F5721432-43B6-4A96-82DF-477D4E6A172D}" srcOrd="2" destOrd="0" presId="urn:microsoft.com/office/officeart/2005/8/layout/hierarchy3"/>
    <dgm:cxn modelId="{ACE80F84-8B73-490C-A04E-048D3231681D}" type="presParOf" srcId="{2C7FDCE2-2122-4F3B-BC05-B74EFAFCD3E6}" destId="{070B2090-AFBB-472C-A3D0-65D4964BE7C0}" srcOrd="3" destOrd="0" presId="urn:microsoft.com/office/officeart/2005/8/layout/hierarchy3"/>
    <dgm:cxn modelId="{688A5B0F-3D9B-453F-B7A9-D90C4C018BB4}" type="presParOf" srcId="{2C7FDCE2-2122-4F3B-BC05-B74EFAFCD3E6}" destId="{BED1411A-40EF-4DB1-9612-94F3396324B1}" srcOrd="4" destOrd="0" presId="urn:microsoft.com/office/officeart/2005/8/layout/hierarchy3"/>
    <dgm:cxn modelId="{21346A17-DE20-4A93-B393-33DE9D0E95CD}" type="presParOf" srcId="{2C7FDCE2-2122-4F3B-BC05-B74EFAFCD3E6}" destId="{F3148712-1DA6-4910-A3C0-2E3BC50ED632}" srcOrd="5" destOrd="0" presId="urn:microsoft.com/office/officeart/2005/8/layout/hierarchy3"/>
    <dgm:cxn modelId="{410B6960-6398-4660-B6C3-C7133A0F9164}" type="presParOf" srcId="{2C7FDCE2-2122-4F3B-BC05-B74EFAFCD3E6}" destId="{37EC0F44-E5EE-4958-AB75-2345C1F1A706}" srcOrd="6" destOrd="0" presId="urn:microsoft.com/office/officeart/2005/8/layout/hierarchy3"/>
    <dgm:cxn modelId="{F1163DC9-2C66-4E3A-954F-D6275BF43377}" type="presParOf" srcId="{2C7FDCE2-2122-4F3B-BC05-B74EFAFCD3E6}" destId="{C96B7F95-5F0F-41AF-8F49-ED61AE4F28FB}" srcOrd="7" destOrd="0" presId="urn:microsoft.com/office/officeart/2005/8/layout/hierarchy3"/>
    <dgm:cxn modelId="{33AF9C8C-5770-4BB2-9CA2-C10E6AF069D6}" type="presParOf" srcId="{2C7FDCE2-2122-4F3B-BC05-B74EFAFCD3E6}" destId="{B875E195-F091-4104-A152-FF5C80769E83}" srcOrd="8" destOrd="0" presId="urn:microsoft.com/office/officeart/2005/8/layout/hierarchy3"/>
    <dgm:cxn modelId="{8E195081-462B-4562-BB36-2A2C8FE1D6E5}" type="presParOf" srcId="{2C7FDCE2-2122-4F3B-BC05-B74EFAFCD3E6}" destId="{F7A96BE5-9F58-4BC3-B64E-31296175647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999419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User</a:t>
          </a:r>
          <a:endParaRPr lang="ko-KR" altLang="en-US" sz="1000" kern="1200" dirty="0"/>
        </a:p>
      </dsp:txBody>
      <dsp:txXfrm>
        <a:off x="21717" y="1020238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710222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88792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895770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710222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333546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>
              <a:effectLst/>
              <a:latin typeface="Consolas" panose="020B0609020204030204" pitchFamily="49" charset="0"/>
            </a:rPr>
            <a:t>Email  /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000" kern="1200" dirty="0"/>
        </a:p>
      </dsp:txBody>
      <dsp:txXfrm>
        <a:off x="293066" y="2341393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710222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779170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Password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787017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710222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22479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232640"/>
        <a:ext cx="1526986" cy="252228"/>
      </dsp:txXfrm>
    </dsp:sp>
    <dsp:sp modelId="{B875E195-F091-4104-A152-FF5C80769E83}">
      <dsp:nvSpPr>
        <dsp:cNvPr id="0" name=""/>
        <dsp:cNvSpPr/>
      </dsp:nvSpPr>
      <dsp:spPr>
        <a:xfrm>
          <a:off x="143059" y="1710222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96BE5-9F58-4BC3-B64E-31296175647B}">
      <dsp:nvSpPr>
        <dsp:cNvPr id="0" name=""/>
        <dsp:cNvSpPr/>
      </dsp:nvSpPr>
      <dsp:spPr>
        <a:xfrm>
          <a:off x="285219" y="3670417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678264"/>
        <a:ext cx="1526986" cy="2522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553796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UserInfo</a:t>
          </a:r>
          <a:endParaRPr lang="ko-KR" altLang="en-US" sz="1000" kern="1200" dirty="0"/>
        </a:p>
      </dsp:txBody>
      <dsp:txXfrm>
        <a:off x="21717" y="574615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264598"/>
          <a:ext cx="130002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30002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73062" y="144229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userInfoId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80909" y="1450146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264598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188792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고유</a:t>
          </a:r>
          <a:endParaRPr lang="ko-KR" altLang="en-US" sz="1000" kern="1200" dirty="0"/>
        </a:p>
      </dsp:txBody>
      <dsp:txXfrm>
        <a:off x="293066" y="1895770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264598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333546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name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341393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264598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2779170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age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787017"/>
        <a:ext cx="1526986" cy="252228"/>
      </dsp:txXfrm>
    </dsp:sp>
    <dsp:sp modelId="{B875E195-F091-4104-A152-FF5C80769E83}">
      <dsp:nvSpPr>
        <dsp:cNvPr id="0" name=""/>
        <dsp:cNvSpPr/>
      </dsp:nvSpPr>
      <dsp:spPr>
        <a:xfrm>
          <a:off x="143059" y="1264598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96BE5-9F58-4BC3-B64E-31296175647B}">
      <dsp:nvSpPr>
        <dsp:cNvPr id="0" name=""/>
        <dsp:cNvSpPr/>
      </dsp:nvSpPr>
      <dsp:spPr>
        <a:xfrm>
          <a:off x="285219" y="3224793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gender /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232640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264598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670417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678264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264598"/>
          <a:ext cx="142160" cy="2985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5403"/>
              </a:lnTo>
              <a:lnTo>
                <a:pt x="142160" y="298540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4116040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4123887"/>
        <a:ext cx="1526986" cy="2522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776607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post</a:t>
          </a:r>
          <a:endParaRPr lang="ko-KR" altLang="en-US" sz="1000" kern="1200" dirty="0"/>
        </a:p>
      </dsp:txBody>
      <dsp:txXfrm>
        <a:off x="21717" y="797426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487410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665111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postId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672958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487410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110734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000" kern="1200" dirty="0"/>
        </a:p>
      </dsp:txBody>
      <dsp:txXfrm>
        <a:off x="293066" y="2118581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487410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556358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title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564205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487410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001982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content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009829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487410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447605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455452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487410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389322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901076"/>
        <a:ext cx="1526986" cy="2522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776607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comments</a:t>
          </a:r>
          <a:endParaRPr lang="ko-KR" altLang="en-US" sz="1000" kern="1200" dirty="0"/>
        </a:p>
      </dsp:txBody>
      <dsp:txXfrm>
        <a:off x="21717" y="797426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487410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665111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commentId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672958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487410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110734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000" kern="1200" dirty="0"/>
        </a:p>
      </dsp:txBody>
      <dsp:txXfrm>
        <a:off x="293066" y="2118581"/>
        <a:ext cx="1526986" cy="252228"/>
      </dsp:txXfrm>
    </dsp:sp>
    <dsp:sp modelId="{4A67DA9D-AC4B-48AE-A0A6-B3816E22449E}">
      <dsp:nvSpPr>
        <dsp:cNvPr id="0" name=""/>
        <dsp:cNvSpPr/>
      </dsp:nvSpPr>
      <dsp:spPr>
        <a:xfrm>
          <a:off x="143059" y="1487410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97074-5DD4-4442-97FD-A74935B7EA7C}">
      <dsp:nvSpPr>
        <dsp:cNvPr id="0" name=""/>
        <dsp:cNvSpPr/>
      </dsp:nvSpPr>
      <dsp:spPr>
        <a:xfrm>
          <a:off x="285219" y="2556358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PostId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100" kern="1200" dirty="0"/>
        </a:p>
      </dsp:txBody>
      <dsp:txXfrm>
        <a:off x="293066" y="2564205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487410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001982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comment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009829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487410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447605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455452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487410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389322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901076"/>
        <a:ext cx="1526986" cy="2522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999419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User</a:t>
          </a:r>
          <a:endParaRPr lang="ko-KR" altLang="en-US" sz="1000" kern="1200" dirty="0"/>
        </a:p>
      </dsp:txBody>
      <dsp:txXfrm>
        <a:off x="21717" y="1020238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710222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88792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895770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710222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333546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>
              <a:effectLst/>
              <a:latin typeface="Consolas" panose="020B0609020204030204" pitchFamily="49" charset="0"/>
            </a:rPr>
            <a:t>Nickname  /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000" kern="1200" dirty="0"/>
        </a:p>
      </dsp:txBody>
      <dsp:txXfrm>
        <a:off x="293066" y="2341393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710222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779170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Password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787017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710222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22479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232640"/>
        <a:ext cx="1526986" cy="252228"/>
      </dsp:txXfrm>
    </dsp:sp>
    <dsp:sp modelId="{B875E195-F091-4104-A152-FF5C80769E83}">
      <dsp:nvSpPr>
        <dsp:cNvPr id="0" name=""/>
        <dsp:cNvSpPr/>
      </dsp:nvSpPr>
      <dsp:spPr>
        <a:xfrm>
          <a:off x="143059" y="1710222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96BE5-9F58-4BC3-B64E-31296175647B}">
      <dsp:nvSpPr>
        <dsp:cNvPr id="0" name=""/>
        <dsp:cNvSpPr/>
      </dsp:nvSpPr>
      <dsp:spPr>
        <a:xfrm>
          <a:off x="285219" y="3670417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678264"/>
        <a:ext cx="1526986" cy="25222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776607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post</a:t>
          </a:r>
          <a:endParaRPr lang="ko-KR" altLang="en-US" sz="1000" kern="1200" dirty="0"/>
        </a:p>
      </dsp:txBody>
      <dsp:txXfrm>
        <a:off x="21717" y="797426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487410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665111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postId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672958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487410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110734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000" kern="1200" dirty="0"/>
        </a:p>
      </dsp:txBody>
      <dsp:txXfrm>
        <a:off x="293066" y="2118581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487410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556358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title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564205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487410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001982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content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009829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487410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447605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455452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487410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389322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901076"/>
        <a:ext cx="1526986" cy="25222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776607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comments</a:t>
          </a:r>
          <a:endParaRPr lang="ko-KR" altLang="en-US" sz="1000" kern="1200" dirty="0"/>
        </a:p>
      </dsp:txBody>
      <dsp:txXfrm>
        <a:off x="21717" y="797426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487410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665111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commentId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672958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487410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110734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000" kern="1200" dirty="0"/>
        </a:p>
      </dsp:txBody>
      <dsp:txXfrm>
        <a:off x="293066" y="2118581"/>
        <a:ext cx="1526986" cy="252228"/>
      </dsp:txXfrm>
    </dsp:sp>
    <dsp:sp modelId="{4A67DA9D-AC4B-48AE-A0A6-B3816E22449E}">
      <dsp:nvSpPr>
        <dsp:cNvPr id="0" name=""/>
        <dsp:cNvSpPr/>
      </dsp:nvSpPr>
      <dsp:spPr>
        <a:xfrm>
          <a:off x="143059" y="1487410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97074-5DD4-4442-97FD-A74935B7EA7C}">
      <dsp:nvSpPr>
        <dsp:cNvPr id="0" name=""/>
        <dsp:cNvSpPr/>
      </dsp:nvSpPr>
      <dsp:spPr>
        <a:xfrm>
          <a:off x="285219" y="2556358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PostId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100" kern="1200" dirty="0"/>
        </a:p>
      </dsp:txBody>
      <dsp:txXfrm>
        <a:off x="293066" y="2564205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487410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001982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comment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009829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487410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447605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455452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487410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389322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901076"/>
        <a:ext cx="1526986" cy="2522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999419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Like</a:t>
          </a:r>
          <a:endParaRPr lang="ko-KR" altLang="en-US" sz="1000" kern="1200" dirty="0"/>
        </a:p>
      </dsp:txBody>
      <dsp:txXfrm>
        <a:off x="21717" y="1020238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710222"/>
          <a:ext cx="130002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30002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73062" y="188792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PostID</a:t>
          </a:r>
          <a:endParaRPr lang="ko-KR" altLang="en-US" sz="1000" kern="1200" dirty="0"/>
        </a:p>
      </dsp:txBody>
      <dsp:txXfrm>
        <a:off x="280909" y="1895770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710222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333546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endParaRPr lang="ko-KR" altLang="en-US" sz="1000" kern="1200" dirty="0"/>
        </a:p>
      </dsp:txBody>
      <dsp:txXfrm>
        <a:off x="293066" y="2341393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710222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2779170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2787017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710222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322479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232640"/>
        <a:ext cx="1526986" cy="252228"/>
      </dsp:txXfrm>
    </dsp:sp>
    <dsp:sp modelId="{860E3728-3B09-4C0D-B26D-048A09401B3F}">
      <dsp:nvSpPr>
        <dsp:cNvPr id="0" name=""/>
        <dsp:cNvSpPr/>
      </dsp:nvSpPr>
      <dsp:spPr>
        <a:xfrm>
          <a:off x="143059" y="1710222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97A4C-11B8-484D-BA91-595C17A676C7}">
      <dsp:nvSpPr>
        <dsp:cNvPr id="0" name=""/>
        <dsp:cNvSpPr/>
      </dsp:nvSpPr>
      <dsp:spPr>
        <a:xfrm>
          <a:off x="285219" y="3670417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Like / </a:t>
          </a:r>
          <a:r>
            <a:rPr lang="ko-KR" altLang="en-US" sz="1100" b="0" kern="1200" dirty="0" err="1">
              <a:effectLst/>
              <a:latin typeface="Consolas" panose="020B0609020204030204" pitchFamily="49" charset="0"/>
            </a:rPr>
            <a:t>자동키</a:t>
          </a:r>
          <a:endParaRPr lang="ko-KR" altLang="en-US" sz="1100" kern="1200" dirty="0"/>
        </a:p>
      </dsp:txBody>
      <dsp:txXfrm>
        <a:off x="293066" y="3678264"/>
        <a:ext cx="1526986" cy="252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553796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UserInfo</a:t>
          </a:r>
          <a:endParaRPr lang="ko-KR" altLang="en-US" sz="1000" kern="1200" dirty="0"/>
        </a:p>
      </dsp:txBody>
      <dsp:txXfrm>
        <a:off x="21717" y="574615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264598"/>
          <a:ext cx="130002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30002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73062" y="144229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userInfoId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80909" y="1450146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264598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188792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고유</a:t>
          </a:r>
          <a:endParaRPr lang="ko-KR" altLang="en-US" sz="1000" kern="1200" dirty="0"/>
        </a:p>
      </dsp:txBody>
      <dsp:txXfrm>
        <a:off x="293066" y="1895770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264598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333546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name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341393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264598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2779170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age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787017"/>
        <a:ext cx="1526986" cy="252228"/>
      </dsp:txXfrm>
    </dsp:sp>
    <dsp:sp modelId="{B875E195-F091-4104-A152-FF5C80769E83}">
      <dsp:nvSpPr>
        <dsp:cNvPr id="0" name=""/>
        <dsp:cNvSpPr/>
      </dsp:nvSpPr>
      <dsp:spPr>
        <a:xfrm>
          <a:off x="143059" y="1264598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96BE5-9F58-4BC3-B64E-31296175647B}">
      <dsp:nvSpPr>
        <dsp:cNvPr id="0" name=""/>
        <dsp:cNvSpPr/>
      </dsp:nvSpPr>
      <dsp:spPr>
        <a:xfrm>
          <a:off x="285219" y="3224793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gender /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232640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264598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670417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678264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264598"/>
          <a:ext cx="142160" cy="2985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5403"/>
              </a:lnTo>
              <a:lnTo>
                <a:pt x="142160" y="298540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4116040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4123887"/>
        <a:ext cx="1526986" cy="252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776607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post</a:t>
          </a:r>
          <a:endParaRPr lang="ko-KR" altLang="en-US" sz="1000" kern="1200" dirty="0"/>
        </a:p>
      </dsp:txBody>
      <dsp:txXfrm>
        <a:off x="21717" y="797426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487410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665111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postId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672958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487410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110734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000" kern="1200" dirty="0"/>
        </a:p>
      </dsp:txBody>
      <dsp:txXfrm>
        <a:off x="293066" y="2118581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487410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556358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title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564205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487410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001982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content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009829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487410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447605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455452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487410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389322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901076"/>
        <a:ext cx="1526986" cy="252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776607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comments</a:t>
          </a:r>
          <a:endParaRPr lang="ko-KR" altLang="en-US" sz="1000" kern="1200" dirty="0"/>
        </a:p>
      </dsp:txBody>
      <dsp:txXfrm>
        <a:off x="21717" y="797426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487410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665111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commentId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672958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487410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110734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000" kern="1200" dirty="0"/>
        </a:p>
      </dsp:txBody>
      <dsp:txXfrm>
        <a:off x="293066" y="2118581"/>
        <a:ext cx="1526986" cy="252228"/>
      </dsp:txXfrm>
    </dsp:sp>
    <dsp:sp modelId="{4A67DA9D-AC4B-48AE-A0A6-B3816E22449E}">
      <dsp:nvSpPr>
        <dsp:cNvPr id="0" name=""/>
        <dsp:cNvSpPr/>
      </dsp:nvSpPr>
      <dsp:spPr>
        <a:xfrm>
          <a:off x="143059" y="1487410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97074-5DD4-4442-97FD-A74935B7EA7C}">
      <dsp:nvSpPr>
        <dsp:cNvPr id="0" name=""/>
        <dsp:cNvSpPr/>
      </dsp:nvSpPr>
      <dsp:spPr>
        <a:xfrm>
          <a:off x="285219" y="2556358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PostId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100" kern="1200" dirty="0"/>
        </a:p>
      </dsp:txBody>
      <dsp:txXfrm>
        <a:off x="293066" y="2564205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487410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001982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comment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009829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487410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447605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455452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487410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389322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901076"/>
        <a:ext cx="1526986" cy="252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999419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User</a:t>
          </a:r>
          <a:endParaRPr lang="ko-KR" altLang="en-US" sz="1000" kern="1200" dirty="0"/>
        </a:p>
      </dsp:txBody>
      <dsp:txXfrm>
        <a:off x="21717" y="1020238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710222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88792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895770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710222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333546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>
              <a:effectLst/>
              <a:latin typeface="Consolas" panose="020B0609020204030204" pitchFamily="49" charset="0"/>
            </a:rPr>
            <a:t>Email  /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000" kern="1200" dirty="0"/>
        </a:p>
      </dsp:txBody>
      <dsp:txXfrm>
        <a:off x="293066" y="2341393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710222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779170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Password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787017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710222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22479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232640"/>
        <a:ext cx="1526986" cy="252228"/>
      </dsp:txXfrm>
    </dsp:sp>
    <dsp:sp modelId="{B875E195-F091-4104-A152-FF5C80769E83}">
      <dsp:nvSpPr>
        <dsp:cNvPr id="0" name=""/>
        <dsp:cNvSpPr/>
      </dsp:nvSpPr>
      <dsp:spPr>
        <a:xfrm>
          <a:off x="143059" y="1710222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96BE5-9F58-4BC3-B64E-31296175647B}">
      <dsp:nvSpPr>
        <dsp:cNvPr id="0" name=""/>
        <dsp:cNvSpPr/>
      </dsp:nvSpPr>
      <dsp:spPr>
        <a:xfrm>
          <a:off x="285219" y="3670417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678264"/>
        <a:ext cx="1526986" cy="252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553796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UserInfo</a:t>
          </a:r>
          <a:endParaRPr lang="ko-KR" altLang="en-US" sz="1000" kern="1200" dirty="0"/>
        </a:p>
      </dsp:txBody>
      <dsp:txXfrm>
        <a:off x="21717" y="574615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264598"/>
          <a:ext cx="130002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30002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73062" y="144229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userInfoId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80909" y="1450146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264598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188792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고유</a:t>
          </a:r>
          <a:endParaRPr lang="ko-KR" altLang="en-US" sz="1000" kern="1200" dirty="0"/>
        </a:p>
      </dsp:txBody>
      <dsp:txXfrm>
        <a:off x="293066" y="1895770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264598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333546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name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341393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264598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2779170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age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787017"/>
        <a:ext cx="1526986" cy="252228"/>
      </dsp:txXfrm>
    </dsp:sp>
    <dsp:sp modelId="{B875E195-F091-4104-A152-FF5C80769E83}">
      <dsp:nvSpPr>
        <dsp:cNvPr id="0" name=""/>
        <dsp:cNvSpPr/>
      </dsp:nvSpPr>
      <dsp:spPr>
        <a:xfrm>
          <a:off x="143059" y="1264598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96BE5-9F58-4BC3-B64E-31296175647B}">
      <dsp:nvSpPr>
        <dsp:cNvPr id="0" name=""/>
        <dsp:cNvSpPr/>
      </dsp:nvSpPr>
      <dsp:spPr>
        <a:xfrm>
          <a:off x="285219" y="3224793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gender /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232640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264598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670417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678264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264598"/>
          <a:ext cx="142160" cy="2985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5403"/>
              </a:lnTo>
              <a:lnTo>
                <a:pt x="142160" y="298540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4116040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4123887"/>
        <a:ext cx="1526986" cy="2522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776607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post</a:t>
          </a:r>
          <a:endParaRPr lang="ko-KR" altLang="en-US" sz="1000" kern="1200" dirty="0"/>
        </a:p>
      </dsp:txBody>
      <dsp:txXfrm>
        <a:off x="21717" y="797426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487410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665111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postId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672958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487410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110734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000" kern="1200" dirty="0"/>
        </a:p>
      </dsp:txBody>
      <dsp:txXfrm>
        <a:off x="293066" y="2118581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487410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556358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title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564205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487410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001982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content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009829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487410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447605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455452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487410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389322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901076"/>
        <a:ext cx="1526986" cy="2522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776607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comments</a:t>
          </a:r>
          <a:endParaRPr lang="ko-KR" altLang="en-US" sz="1000" kern="1200" dirty="0"/>
        </a:p>
      </dsp:txBody>
      <dsp:txXfrm>
        <a:off x="21717" y="797426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487410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665111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commentId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672958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487410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110734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000" kern="1200" dirty="0"/>
        </a:p>
      </dsp:txBody>
      <dsp:txXfrm>
        <a:off x="293066" y="2118581"/>
        <a:ext cx="1526986" cy="252228"/>
      </dsp:txXfrm>
    </dsp:sp>
    <dsp:sp modelId="{4A67DA9D-AC4B-48AE-A0A6-B3816E22449E}">
      <dsp:nvSpPr>
        <dsp:cNvPr id="0" name=""/>
        <dsp:cNvSpPr/>
      </dsp:nvSpPr>
      <dsp:spPr>
        <a:xfrm>
          <a:off x="143059" y="1487410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97074-5DD4-4442-97FD-A74935B7EA7C}">
      <dsp:nvSpPr>
        <dsp:cNvPr id="0" name=""/>
        <dsp:cNvSpPr/>
      </dsp:nvSpPr>
      <dsp:spPr>
        <a:xfrm>
          <a:off x="285219" y="2556358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PostId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</a:t>
          </a:r>
          <a:endParaRPr lang="ko-KR" altLang="en-US" sz="1100" kern="1200" dirty="0"/>
        </a:p>
      </dsp:txBody>
      <dsp:txXfrm>
        <a:off x="293066" y="2564205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487410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001982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comment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3009829"/>
        <a:ext cx="1526986" cy="252228"/>
      </dsp:txXfrm>
    </dsp:sp>
    <dsp:sp modelId="{3F37B13E-E6F5-4908-98DC-A14E82C9A92B}">
      <dsp:nvSpPr>
        <dsp:cNvPr id="0" name=""/>
        <dsp:cNvSpPr/>
      </dsp:nvSpPr>
      <dsp:spPr>
        <a:xfrm>
          <a:off x="143059" y="1487410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0914-CE1E-44AD-BF51-DE8AEEF6CC9F}">
      <dsp:nvSpPr>
        <dsp:cNvPr id="0" name=""/>
        <dsp:cNvSpPr/>
      </dsp:nvSpPr>
      <dsp:spPr>
        <a:xfrm>
          <a:off x="285219" y="3447605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455452"/>
        <a:ext cx="1526986" cy="252228"/>
      </dsp:txXfrm>
    </dsp:sp>
    <dsp:sp modelId="{305365DB-8521-4D96-996C-B2B348C7ACCC}">
      <dsp:nvSpPr>
        <dsp:cNvPr id="0" name=""/>
        <dsp:cNvSpPr/>
      </dsp:nvSpPr>
      <dsp:spPr>
        <a:xfrm>
          <a:off x="143059" y="1487410"/>
          <a:ext cx="142160" cy="253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779"/>
              </a:lnTo>
              <a:lnTo>
                <a:pt x="142160" y="25397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7AD5-8447-4F43-A905-A1C4AC1FAB23}">
      <dsp:nvSpPr>
        <dsp:cNvPr id="0" name=""/>
        <dsp:cNvSpPr/>
      </dsp:nvSpPr>
      <dsp:spPr>
        <a:xfrm>
          <a:off x="285219" y="3893229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901076"/>
        <a:ext cx="1526986" cy="2522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573-8697-405E-82FA-EC0D41833B53}">
      <dsp:nvSpPr>
        <dsp:cNvPr id="0" name=""/>
        <dsp:cNvSpPr/>
      </dsp:nvSpPr>
      <dsp:spPr>
        <a:xfrm>
          <a:off x="898" y="999419"/>
          <a:ext cx="1421605" cy="710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User</a:t>
          </a:r>
          <a:endParaRPr lang="ko-KR" altLang="en-US" sz="1000" kern="1200" dirty="0"/>
        </a:p>
      </dsp:txBody>
      <dsp:txXfrm>
        <a:off x="21717" y="1020238"/>
        <a:ext cx="1379967" cy="669164"/>
      </dsp:txXfrm>
    </dsp:sp>
    <dsp:sp modelId="{1945A556-C0D4-4A26-99D4-5852C9451250}">
      <dsp:nvSpPr>
        <dsp:cNvPr id="0" name=""/>
        <dsp:cNvSpPr/>
      </dsp:nvSpPr>
      <dsp:spPr>
        <a:xfrm>
          <a:off x="143059" y="1710222"/>
          <a:ext cx="142160" cy="31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662"/>
              </a:lnTo>
              <a:lnTo>
                <a:pt x="142160" y="3116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B0A-4C93-4D3F-9C5D-562A15D93914}">
      <dsp:nvSpPr>
        <dsp:cNvPr id="0" name=""/>
        <dsp:cNvSpPr/>
      </dsp:nvSpPr>
      <dsp:spPr>
        <a:xfrm>
          <a:off x="285219" y="188792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 err="1">
              <a:effectLst/>
              <a:latin typeface="Consolas" panose="020B0609020204030204" pitchFamily="49" charset="0"/>
            </a:rPr>
            <a:t>userId</a:t>
          </a:r>
          <a:r>
            <a:rPr lang="en-US" altLang="ko-KR" sz="10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자동 키</a:t>
          </a:r>
          <a:endParaRPr lang="ko-KR" altLang="en-US" sz="1000" kern="1200" dirty="0"/>
        </a:p>
      </dsp:txBody>
      <dsp:txXfrm>
        <a:off x="293066" y="1895770"/>
        <a:ext cx="1526986" cy="252228"/>
      </dsp:txXfrm>
    </dsp:sp>
    <dsp:sp modelId="{F5721432-43B6-4A96-82DF-477D4E6A172D}">
      <dsp:nvSpPr>
        <dsp:cNvPr id="0" name=""/>
        <dsp:cNvSpPr/>
      </dsp:nvSpPr>
      <dsp:spPr>
        <a:xfrm>
          <a:off x="143059" y="1710222"/>
          <a:ext cx="142160" cy="75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285"/>
              </a:lnTo>
              <a:lnTo>
                <a:pt x="142160" y="7572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B2090-AFBB-472C-A3D0-65D4964BE7C0}">
      <dsp:nvSpPr>
        <dsp:cNvPr id="0" name=""/>
        <dsp:cNvSpPr/>
      </dsp:nvSpPr>
      <dsp:spPr>
        <a:xfrm>
          <a:off x="285219" y="2333546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>
              <a:effectLst/>
              <a:latin typeface="Consolas" panose="020B0609020204030204" pitchFamily="49" charset="0"/>
            </a:rPr>
            <a:t>Email  /</a:t>
          </a:r>
          <a:r>
            <a:rPr lang="ko-KR" altLang="en-US" sz="10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000" kern="1200" dirty="0"/>
        </a:p>
      </dsp:txBody>
      <dsp:txXfrm>
        <a:off x="293066" y="2341393"/>
        <a:ext cx="1526986" cy="252228"/>
      </dsp:txXfrm>
    </dsp:sp>
    <dsp:sp modelId="{BED1411A-40EF-4DB1-9612-94F3396324B1}">
      <dsp:nvSpPr>
        <dsp:cNvPr id="0" name=""/>
        <dsp:cNvSpPr/>
      </dsp:nvSpPr>
      <dsp:spPr>
        <a:xfrm>
          <a:off x="143059" y="1710222"/>
          <a:ext cx="142160" cy="120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09"/>
              </a:lnTo>
              <a:lnTo>
                <a:pt x="142160" y="120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48712-1DA6-4910-A3C0-2E3BC50ED632}">
      <dsp:nvSpPr>
        <dsp:cNvPr id="0" name=""/>
        <dsp:cNvSpPr/>
      </dsp:nvSpPr>
      <dsp:spPr>
        <a:xfrm>
          <a:off x="285219" y="2779170"/>
          <a:ext cx="1542680" cy="2679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effectLst/>
              <a:latin typeface="Consolas" panose="020B0609020204030204" pitchFamily="49" charset="0"/>
            </a:rPr>
            <a:t>Password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입력</a:t>
          </a:r>
          <a:endParaRPr lang="ko-KR" altLang="en-US" sz="1100" kern="1200" dirty="0"/>
        </a:p>
      </dsp:txBody>
      <dsp:txXfrm>
        <a:off x="293066" y="2787017"/>
        <a:ext cx="1526986" cy="252228"/>
      </dsp:txXfrm>
    </dsp:sp>
    <dsp:sp modelId="{37EC0F44-E5EE-4958-AB75-2345C1F1A706}">
      <dsp:nvSpPr>
        <dsp:cNvPr id="0" name=""/>
        <dsp:cNvSpPr/>
      </dsp:nvSpPr>
      <dsp:spPr>
        <a:xfrm>
          <a:off x="143059" y="1710222"/>
          <a:ext cx="142160" cy="164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532"/>
              </a:lnTo>
              <a:lnTo>
                <a:pt x="142160" y="1648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F95-5F0F-41AF-8F49-ED61AE4F28FB}">
      <dsp:nvSpPr>
        <dsp:cNvPr id="0" name=""/>
        <dsp:cNvSpPr/>
      </dsp:nvSpPr>
      <dsp:spPr>
        <a:xfrm>
          <a:off x="285219" y="3224793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createdAt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 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232640"/>
        <a:ext cx="1526986" cy="252228"/>
      </dsp:txXfrm>
    </dsp:sp>
    <dsp:sp modelId="{B875E195-F091-4104-A152-FF5C80769E83}">
      <dsp:nvSpPr>
        <dsp:cNvPr id="0" name=""/>
        <dsp:cNvSpPr/>
      </dsp:nvSpPr>
      <dsp:spPr>
        <a:xfrm>
          <a:off x="143059" y="1710222"/>
          <a:ext cx="142160" cy="209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56"/>
              </a:lnTo>
              <a:lnTo>
                <a:pt x="142160" y="20941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96BE5-9F58-4BC3-B64E-31296175647B}">
      <dsp:nvSpPr>
        <dsp:cNvPr id="0" name=""/>
        <dsp:cNvSpPr/>
      </dsp:nvSpPr>
      <dsp:spPr>
        <a:xfrm>
          <a:off x="285219" y="3670417"/>
          <a:ext cx="1542680" cy="26792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 err="1">
              <a:effectLst/>
              <a:latin typeface="Consolas" panose="020B0609020204030204" pitchFamily="49" charset="0"/>
            </a:rPr>
            <a:t>updatedAt</a:t>
          </a:r>
          <a:r>
            <a:rPr lang="en-US" altLang="ko-KR" sz="1100" b="0" kern="1200" dirty="0">
              <a:effectLst/>
              <a:latin typeface="Consolas" panose="020B0609020204030204" pitchFamily="49" charset="0"/>
            </a:rPr>
            <a:t> /</a:t>
          </a:r>
          <a:r>
            <a:rPr lang="ko-KR" altLang="en-US" sz="1100" b="0" kern="1200" dirty="0">
              <a:effectLst/>
              <a:latin typeface="Consolas" panose="020B0609020204030204" pitchFamily="49" charset="0"/>
            </a:rPr>
            <a:t>자동</a:t>
          </a:r>
          <a:endParaRPr lang="ko-KR" altLang="en-US" sz="1100" kern="1200" dirty="0"/>
        </a:p>
      </dsp:txBody>
      <dsp:txXfrm>
        <a:off x="293066" y="3678264"/>
        <a:ext cx="1526986" cy="252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20:18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24575,'-9'9'0,"-21"3"0,-5-1-8191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19:56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19:56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5:43:58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24575,'-9'9'0,"-21"3"0,-5-1-8191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5:43:5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20:1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70" units="cm"/>
          <inkml:channel name="Y" type="integer" max="1706" units="cm"/>
          <inkml:channel name="T" type="integer" max="2.14748E9" units="dev"/>
        </inkml:traceFormat>
        <inkml:channelProperties>
          <inkml:channelProperty channel="X" name="resolution" value="61.875" units="1/cm"/>
          <inkml:channelProperty channel="Y" name="resolution" value="63.18518" units="1/cm"/>
          <inkml:channelProperty channel="T" name="resolution" value="1" units="1/dev"/>
        </inkml:channelProperties>
      </inkml:inkSource>
      <inkml:timestamp xml:id="ts0" timeString="2023-03-10T09:09:27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15224 7128 0,'32'0'47,"0"0"47,33 0-79,-33 0 48,33 0-48,-33 0 79,0 0-78,0 0-1,1 0 1,-1 0-16,32 0 16,-31 0-1,-1 0-15,32 0 16,-31 0-16,-1 0 15,0 0-15,0 0 16,1 0 0,-1 0-1,0 0 1,0 0-16,1 0 16,-1 0-1,0 0 1,0 0-1,33 0 32,-33 0-15,33 0-32,-1 0 15,-31 0 1,-1 0-16,0 0 15,0 0-15,1 0 16,-1 0-16,0 0 16,0 0-16,1 0 15,-1 0 1,0 0 0,0 0-16,1 0 31,31 0-16,-32 0 64,1 32-64,-1-32 48,0 33-32,-32-1-31,32 0 16,1 0-1,-1 1-15,-32-1 16,32-32-16,-32 32 15,32 0-15,-32 1 16,33 31 0,-1-64-1,-32 32-15,32-32 16,-32 33 0,32-1-1,1-32 1,-33 32-1,32 33 1,0-33 0,0-32-1,1 32 1,31 0 140,1 1-140,-1-1-16,33 0 15,-65-32-15,33 32 16,-1 1-16,-32-1 16,1-32-1,-1 0 1,0 0 15,0 32-15,1-32 62,-1 0-47,0 0-15,0 0 15,33 32-15,-33 1-16,33-33 15,-1 0 1,-31 0-16,31 32 16,-32-32-16,1 0 156,-1 32-156,0-32 31,0 0 0,33 0 16,-65 32-31,32-32-1,0 0 1,33 0 0,-1 0-16,-31 0 15,-1 0-15,32 0 16,-31 0 0,-1 0-1,0 0 1,0 0 187,1 33-187,-1-33 15,0 32 109,0-32-124</inkml:trace>
  <inkml:trace contextRef="#ctx0" brushRef="#br0" timeOffset="27207.72">23707 7193 0,'32'0'187,"0"0"-171,0 0 0,33 32 15,-33-32-16,0 0 1,1 32-16,-1 0 16,32-32 15,-31 33-15,-1-33-16,0 0 15,0 32 1,1-32-16,-33 32 15,32-32 1,32 0 0,-64 32-16,33 1 15,-1-33 1,0 32-16,1 0 16,-1 0-1,-32 1 1,0-1-1,32 0 1,0 0-16,-32 1 16,33 31-1,-1 1 1,-32-1 0,32-32-1,-32 1-15,32 31 16,-32-32-1,33 1 1,-33-1-16,32-32 16,-32 32-16,32 0 15,0-32 17,-32 33-17,0-1 1,33 0-16,-33 0 31,0 1-15,32-1-16,-32 0 15,32 0 1,0 1 15,-32-1-15,33 32-1,-1-64-15,-32 33 16,0-1-16,32-32 16,0 32-16,-32 0 15,65 1 1,-65-1-16,32-32 16,-32 32-1,32 0-15,-32 1 16,33-33-16,-1 32 15,0-32 1,-32 32 0,32-32-1,1 0 1,-1 0 0,0 0-1,33 32 1,-33-32 15,0 0 0,0 33-15,1-33 0,-1 0 15,0 0-16,0 0 17,1 32-17,-1-32 32,0 0-31,0 32-1,1-32 32,-1 0-31,32 32 15,-31-32 16,-1 0-16,0 0 79,0 33-110,1-33 31,-1 32-15,0-32 46,0 0 32,1 0-79,-1 0 1,0 0 15,-32 32-31,32-32 16,1 0 31,-1 0-32,0 0 17,-32 32-32,33-32 15,-1 0 1,0 0 0,0 33-16,1-33 46,-1 0-14,0 0-17,0 0 79,1 0-78,-1 32-16,0-32 31,-32 64 156,-32-31-187</inkml:trace>
  <inkml:trace contextRef="#ctx0" brushRef="#br0" timeOffset="-208320.49">10805 7064 0,'-32'0'93,"0"0"-77,-33 0-16,1 0 16,-1 0-16,1 0 15,31 0 1,-31 0-16,32 0 16,-1 0-1,1 0 16,0 0-15,0 0 0,-1 0-1,1 0 1,-33 0-16,33 0 16,0 0-16,-33 32 15,-96 32 1,129-64-16,-65 0 15,65 0-15,0 0 16,-33 33 0,33-33 109,-65 0-110,-32 32-15,-32 0 16,32 0-16,-65-32 16,162 65-1,32-33-15,-64 0 16,31-32-1,1 0 1,0 0 203,-33 33-219,-31-33 15,-1 64-15,-32-32 16,0 33 0,0-33-16,32 0 15,0 1-15,33-33 16,-33 32-16,65-32 16,-1 0-16,1 0 15,0 0 63,-33 0-62,33 0-16,0 0 16,0 0-1,-1 0 16,1 0-15,-32 0 109</inkml:trace>
  <inkml:trace contextRef="#ctx0" brushRef="#br0" timeOffset="-159873.22">26868 8354 0,'-33'0'156,"1"0"-125,0 0 94,0 0-109,-1 0 0,1 0-1,0-33 1,0 33 93,-1 0-109,33-32 16,-32 32 15,-32 0 16,64-32-31,-33 32-1,-31-32 1,31-1-1,33 1 1,-32 32-16,0-32 16,0 0-16,32-1 15,-65 33-15,65-32 16,-32 32-16,32-32 16,-32 0-16,-1 32 15,1-33 1,0 1 15,0 0-15,32 0-1,-33-1 1,1 1 0,32 0 15,-32 0-16,32-1 1,-32 1 0,32 0-1,-33 0-15,33-1 16,-32 33-16,32-32 16,0 0-1,-32-33 1,0 1-1,32-1 1,-33 65 0,1-64-1,32 32 1,-32-65 0,0 65-1,32-33 1,0 33-1,0 0 1,-33-33-16,33 33 31,-32-33-31,32 33 16,0 0 0,0-33-16,0 33 15,0 0-15,-32-33 16,0 33-16,32 0 31,0-33-31,0 33 16,-33 0-1,1-33 1,32 1 0,-32 31-1,0-31 1,32 32-1,-33-1-15,33 1 16,0 0 0,-32 0-16,0-33 15,32 1 1,-32 31 0,32 1-16,-33 0 15,33 0-15,0-1 16,-32 1-1,32 0 17,-32 0-32,32-1 15,0 1 1,-32 0 0,-1 0-1,1-33 1,32 33-16,-32 0 15,0-1-15,-1 1 16,33 0 0,-32-33-1,0 65 1,32-32 0,-32 0 15,32 0-16,0-1 1,-33 1 15,1 32-15,32-64 0,-32 64-1,32-33 1,0 1-16,-32 0 47,-1 32-47,33-32 31,0-1 735,-64-31-766,32-33 15,-33 33-15,1-1 16,-1 1-16,0-1 15,33 33-15,-32-33 16,64 1-16,-33 64 16,33-32-1,-32-1-15,0 1 16,0 0 0,32 0-16,-65 32 15,65-33 1,-32 33-16,0-32 15,-1 0-15,-31 32 16,32-32-16,-33-1 16,1 33-16,-65-64 15,32 32-15,0-1 16,0 1-16,1-32 16,-1 31-16,32 33 15,1-64-15,32 32 16,-33 32-16,1-33 15,31 33 1,1 0-16,0-32 16,-33 0-16,33 0 15,0 32-15,0-33 16,-1 33-16,-31 0 16,-1-32-16,1 0 15,-1 0 1,1 32-16,-33-33 15,0 1-15,-32 0 16,97 32-16,-65 0 16,65 0-16,-65-32 15,65 32-15,-33 0 16,1-33-16,-1 1 16,33 32-16,0 0 15,0 0-15,-1 0 16,-31 0-1,32 0-15,-33 0 16,33 0 0,-33 0-16,1 0 15,-1 0-15,1 0 16,-33 0-16,33 0 16,31 0-16,-31 0 15,32 0-15,-33 0 16,33 0-16,0 0 15,-1 0 1,-31 0-16,31 0 16,1 0-1,0 0 1,-33 0-16,33 0 16,-32 0-1,31 0 1,1 0-16,0 0 15,0 32-15,-1-32 16,1 0-16,-32 33 16,31-33-16,1 0 15,0 0-15,-33 32 16,33-32-16,0 0 16,0 0-16,-33 32 15,33-32 1,0 0-16,-1 0 15,1 0 1,0 0 0,0 32-16,-1-32 31,1 0-31,-32 33 16,31-33-1,-63 32-15,63-32 16,-63 32-1,63-32 1,-63 0-16,96 32 16,-65 1-1,33-33 1,0 0 0,-1 32-1,1-32 1,0 0-16,32 32 15,-32 0 1,-1-32 0,1 0-16,-32 33 15,-1-33 1,33 32 0,-1 0-16,1-32 15,0 0-15,-33 32 16,33 1-16,-32-33 15,31 32-15,33 0 16,-32-32-16,0 32 16,0-32-16,-1 33 15,1-1-15,0 0 16,0-32-16,32 32 16,-33 1-1,33-1-15,-32-32 16,0 32-1,32 0-15,-32 1 16,32 31 0,-33-32-1,1 1-15,32-1 16,-32 0-16,32 0 16,0 1-1,-65 63 1,65-63-16,-32 31 15,0-64-15,32 32 16,0 33-16,-32-33 16,32 0-16,-33 1 15,33-1-15,-32 32 16,0-31 0,-33 31-1,1-32-15,32 33 16,-1-65-16,1 64 15,0-31 1,32-1-16,0 0 16,0 0-16,-32 33 15,-1-33 17,33 0-32,-32 1 15,32-1 1,0 32-16,-32-31 15,0-1-15,32 0 16,-33 0-16,1 33 16,32-33-16,-32 0 15,0 1-15,32-1 16,-33 32-16,1-31 16,32-1-16,-32 32 15,0-64-15,32 33 16,-33-33-16,33 64 15,0 1 1,-32-65-16,0 32 16,32 0-16,-32 0 15,-1 33 1,1-33 0,32 0-1,-32 1 16,0-1 1,-1 0-32,33 0 15,-32-32 1,32 33 0,-32-33-16,32 32 15,-33 0 1,1-32 15,32 33 0,-64-1-15,64 0 15,-33-32-15,33 32-1,-32-32 1,32 33 0,-32-33-1,0 32 1,-1-32 0,-31 0 30,32 0-30,-1 0 140,1 0-140,0 0-16,0 0 16,-1 0-16,1 32 15,0-32-15,0 0 125,-1 0-109,-31 0-1,32 0 1,-1 32-16,1-32 125,-32 0-109,-1 33-16,33-33 31,0 0-31,-1 0 31,1 32-15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19:1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24575,'-9'9'0,"-21"3"0,-5-1-8191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19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1544 11233 24575,'-6'-4'0,"0"0"0,0 0 0,0 0 0,-1 0 0,1 1 0,-1 0 0,1 1 0,-1-1 0,-8 0 0,-30-14 0,24 5 0,0 0 0,0-1 0,2-2 0,0 0 0,-28-28 0,-74-98 0,68 75 0,14 15 0,1-2 0,3-2 0,-37-77 0,-66-186 0,83 186 0,25 59 0,-3-9 0,-3 1 0,-76-122 0,84 161 0,2 0 0,1-1 0,-24-65 0,3-7 0,19 53 0,3-1 0,2-1 0,4-1 0,-14-86 0,-17-232 0,-6-51 0,15 214 0,2 17 0,1-372 0,39-5 0,1 312 0,-1-495 0,1 683 0,17-92 0,-1 21 0,37-246 0,7-94 0,-64 96 0,2-40 0,20 245 0,-3 35 0,-2 10 0,40-169 0,62-135 0,-106 400 0,9-93 0,-16 95 0,3 1 0,14-54 0,243-634 0,-234 663 0,50-80 0,-16 33 0,-43 78 0,30-38 0,-27 42 0,32-59 0,-44 68 0,2 0 0,0 2 0,2 0 0,1 0 0,1 2 0,1 0 0,1 2 0,1 0 0,1 1 0,0 1 0,1 2 0,29-17 0,104-48-1365,-91 48-5461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19:30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24575,'84'40'0,"-13"-7"0,114 72 0,-92-44 0,-50-36 0,-2 2 0,-2 1 0,53 50 0,-73-57 0,-1 2 0,-1-1 0,-1 2 0,-1 0 0,23 50 0,41 142 0,-60-161 0,121 425 0,-78-257 0,54 376 0,-59-255 0,46 151 0,33 181 0,76 394 0,-169-847 0,10 38 0,-37-199 0,2-1 0,31 68 0,50 121 0,10 22 0,-86-224 0,2-1 0,2-1 0,50 64 0,127 184 0,-169-244 0,73 83 0,-53-69 0,-3-5 0,2-1 0,2-3 0,66 49 0,-88-81 0,1-2 0,1-1 0,53 21 0,-2-1 0,232 143 0,-291-167 0,0-1 0,1-2 0,1 0 0,0-2 0,51 11 0,160 17 0,9 2 0,-142-16 0,9 3 0,128 47 0,53 27-1365,-252-84-5461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19:3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1481 24575,'43'-1'0,"1"-3"0,-1-1 0,0-2 0,0-2 0,59-22 0,198-93 0,-187 73 0,209-112 0,-73 33 0,-80 54 0,-64 31 0,125-74 0,-199 99 0,1 2 0,0 1 0,1 2 0,1 1 0,0 2 0,1 1 0,0 2 0,1 1 0,38-4 0,-22 8 0,1-3 0,-1-2 0,84-26 0,-52 13 0,140-18 0,13-2 0,-110 13 0,140-39 0,-200 49 0,1 2 0,92-11 0,-110 18 0,0-2 0,-1-2 0,-1-2 0,0-2 0,59-32 0,-84 42 0,-1 1 0,1 0 0,0 2 0,0 1 0,0 1 0,0 0 0,1 2 0,27 2 0,-14-1 0,75-10 0,-15-7 0,1 4 0,112-1 0,-159 14 0,346-19 0,-167-6-1365,-168 20-5461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19:5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9:19:5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C614B-38E5-2BF4-DA2A-17B188D1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05384-C8EA-E03B-5F06-742578613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82880-A3E4-8E00-203C-0671F63E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3A477-9C0C-C4A6-B272-00008600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6A72A-F61A-9160-88C3-4848117D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0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DBA14-1263-31D5-C81F-6586FEEE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34BCB-3CAD-0D91-0C31-3532768F8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F220C-513B-43CE-5826-1666A1F9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AA7A7-5799-1DAD-A766-2AA0C396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C5A63-A02D-CDC5-1232-B993C059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F1343-9C90-4063-31B4-676FF1A4F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B0467-E58F-D91D-6162-0014AD11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2C51-1524-C8AA-3024-902F6514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9DAC3-3A75-2291-4EAF-5741626C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A7113-7AF6-4112-158D-F70EEFCD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E83D9-63CF-32FB-1EDD-1D9EEDCD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656A2-D927-3CF7-6E79-870115FE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20296-7584-FC77-C292-3B7B2F05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BB18F-8330-874F-0596-BAD3D42E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18511-AFD6-84BB-8761-B7E3605E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060D7-9D16-5AF6-8F27-E84C9B2B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D35B8-2A69-B2B4-E368-DE418F7E9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62652-84FF-4F1A-235C-46C989BD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AE91A-2DFF-7D1B-9A94-BD09BF75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4D611-19F5-85B4-80E3-EE197386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40CF6-C901-FD5E-303F-0FAAF7FE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9CB6F-CCDA-6094-8EFC-6CCDC6FC4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E5375-8E6F-B4A9-2180-B8E7A5FE0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4A7D1-D218-2B04-DC07-5EDA297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A77DE-44F5-542D-6E0C-12001252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3DC85-0421-89AC-B1CB-5A535994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95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67453-32EC-2763-558A-6EDA7324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82BFC-0025-857A-8919-B9350B40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191D7-8941-2A83-C9BE-0DA6BEACA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C7BD1-E299-4ED3-91D0-04B1E603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ADDCA1-0B71-3F40-7BB6-AED6DCA55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38DF34-DC86-044C-3187-9657C4C5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D774EA-98A0-36DB-A947-EF2B2071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4E68EB-B2A0-CAA8-4399-E62E8EB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BA148-ABA0-B54B-6092-BAF9817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31BA85-3452-DE0E-44F7-6D4C7230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E9A06E-A683-29DD-D957-E6ED6F71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1968-D06A-90CB-F1DB-D94149A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2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E1C9A0-A6E3-9B18-8023-F8B3AB37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28AB70-75E6-5F8E-FFDD-EF5B5E41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B2C20-CD98-EDB3-D6F3-846C3E23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924E6-FE8D-9499-0AE2-AA3B7EC8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B5B4E-D539-A3B1-382E-D2A0A397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666D-B21E-993F-120E-B50FE9EAE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33BD5-DD7E-96C8-910A-E6AB209A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8722F-0270-C5F2-5F19-15846A78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54339-F549-2A1B-5FA6-6C3E8441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1C0-46AF-96B0-377F-5B5FF29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CD5566-0132-359C-CA39-FAB712583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5A669-0E17-BBB0-5D6B-BE005D7E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E3969-F9A8-80D2-909C-C45A64AB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2249B-671C-5050-804D-4815C5E2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731FA-B9DE-1FEF-C8D7-15CCF7D9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5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A25B24-FFE9-8A59-E4C8-248BBA47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527D4-0C1C-B406-0184-CA1C1963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A1E1F-DAC5-81CF-31C3-3164CEFA9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6DFF-E888-49BC-AFD1-78BA733B612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5CB0-5BF1-FD0D-D250-E40EA1ECE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CA081-4CC1-3FD3-7F82-50C95710C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75ED-0B80-4A59-AFDA-0CACC9ED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9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customXml" Target="../ink/ink1.xml"/><Relationship Id="rId47" Type="http://schemas.microsoft.com/office/2007/relationships/hdphoto" Target="../media/hdphoto1.wdp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customXml" Target="../ink/ink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image" Target="../media/image1.png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openxmlformats.org/officeDocument/2006/relationships/image" Target="../media/image3.png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0.xml"/><Relationship Id="rId18" Type="http://schemas.openxmlformats.org/officeDocument/2006/relationships/diagramColors" Target="../diagrams/colors11.xml"/><Relationship Id="rId26" Type="http://schemas.openxmlformats.org/officeDocument/2006/relationships/image" Target="../media/image1.png"/><Relationship Id="rId3" Type="http://schemas.openxmlformats.org/officeDocument/2006/relationships/customXml" Target="../ink/ink3.xml"/><Relationship Id="rId21" Type="http://schemas.openxmlformats.org/officeDocument/2006/relationships/diagramLayout" Target="../diagrams/layout12.xml"/><Relationship Id="rId34" Type="http://schemas.openxmlformats.org/officeDocument/2006/relationships/image" Target="../media/image2.png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17" Type="http://schemas.openxmlformats.org/officeDocument/2006/relationships/diagramQuickStyle" Target="../diagrams/quickStyle11.xml"/><Relationship Id="rId25" Type="http://schemas.openxmlformats.org/officeDocument/2006/relationships/customXml" Target="../ink/ink4.xml"/><Relationship Id="rId33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diagramLayout" Target="../diagrams/layout11.xml"/><Relationship Id="rId20" Type="http://schemas.openxmlformats.org/officeDocument/2006/relationships/diagramData" Target="../diagrams/data12.xml"/><Relationship Id="rId29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24" Type="http://schemas.microsoft.com/office/2007/relationships/diagramDrawing" Target="../diagrams/drawing12.xml"/><Relationship Id="rId32" Type="http://schemas.openxmlformats.org/officeDocument/2006/relationships/image" Target="../media/image8.png"/><Relationship Id="rId5" Type="http://schemas.openxmlformats.org/officeDocument/2006/relationships/diagramData" Target="../diagrams/data9.xml"/><Relationship Id="rId15" Type="http://schemas.openxmlformats.org/officeDocument/2006/relationships/diagramData" Target="../diagrams/data11.xml"/><Relationship Id="rId23" Type="http://schemas.openxmlformats.org/officeDocument/2006/relationships/diagramColors" Target="../diagrams/colors12.xml"/><Relationship Id="rId28" Type="http://schemas.openxmlformats.org/officeDocument/2006/relationships/image" Target="../media/image6.png"/><Relationship Id="rId36" Type="http://schemas.openxmlformats.org/officeDocument/2006/relationships/customXml" Target="../ink/ink10.xml"/><Relationship Id="rId10" Type="http://schemas.openxmlformats.org/officeDocument/2006/relationships/diagramData" Target="../diagrams/data10.xml"/><Relationship Id="rId19" Type="http://schemas.microsoft.com/office/2007/relationships/diagramDrawing" Target="../diagrams/drawing11.xml"/><Relationship Id="rId31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microsoft.com/office/2007/relationships/diagramDrawing" Target="../diagrams/drawing9.xml"/><Relationship Id="rId14" Type="http://schemas.microsoft.com/office/2007/relationships/diagramDrawing" Target="../diagrams/drawing10.xml"/><Relationship Id="rId22" Type="http://schemas.openxmlformats.org/officeDocument/2006/relationships/diagramQuickStyle" Target="../diagrams/quickStyle12.xml"/><Relationship Id="rId27" Type="http://schemas.openxmlformats.org/officeDocument/2006/relationships/customXml" Target="../ink/ink5.xml"/><Relationship Id="rId30" Type="http://schemas.openxmlformats.org/officeDocument/2006/relationships/image" Target="../media/image7.png"/><Relationship Id="rId35" Type="http://schemas.openxmlformats.org/officeDocument/2006/relationships/customXml" Target="../ink/ink9.xml"/><Relationship Id="rId8" Type="http://schemas.openxmlformats.org/officeDocument/2006/relationships/diagramColors" Target="../diagrams/colors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26" Type="http://schemas.openxmlformats.org/officeDocument/2006/relationships/diagramData" Target="../diagrams/data16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customXml" Target="../ink/ink12.xml"/><Relationship Id="rId25" Type="http://schemas.openxmlformats.org/officeDocument/2006/relationships/image" Target="../media/image12.png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9" Type="http://schemas.openxmlformats.org/officeDocument/2006/relationships/diagramColors" Target="../diagrams/colors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customXml" Target="../ink/ink13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image" Target="../media/image11.png"/><Relationship Id="rId28" Type="http://schemas.openxmlformats.org/officeDocument/2006/relationships/diagramQuickStyle" Target="../diagrams/quickStyle16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7" Type="http://schemas.openxmlformats.org/officeDocument/2006/relationships/diagramLayout" Target="../diagrams/layout16.xml"/><Relationship Id="rId30" Type="http://schemas.microsoft.com/office/2007/relationships/diagramDrawing" Target="../diagrams/drawin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57CFE8F-FE83-7BD4-BA8B-6E707938F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937886"/>
              </p:ext>
            </p:extLst>
          </p:nvPr>
        </p:nvGraphicFramePr>
        <p:xfrm>
          <a:off x="3779883" y="154577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D29A335-9D1F-B025-1839-2F5E3B682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6459"/>
              </p:ext>
            </p:extLst>
          </p:nvPr>
        </p:nvGraphicFramePr>
        <p:xfrm>
          <a:off x="858883" y="372291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8761C74F-9E89-5592-A5BE-20B1A3C11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124535"/>
              </p:ext>
            </p:extLst>
          </p:nvPr>
        </p:nvGraphicFramePr>
        <p:xfrm>
          <a:off x="6816275" y="372291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3E7EB8F-5DDF-B400-2C1A-0E2B3EF2F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148179"/>
              </p:ext>
            </p:extLst>
          </p:nvPr>
        </p:nvGraphicFramePr>
        <p:xfrm>
          <a:off x="9529718" y="372291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1AD1DED9-36BC-ECAB-B18C-2119506D6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217390"/>
              </p:ext>
            </p:extLst>
          </p:nvPr>
        </p:nvGraphicFramePr>
        <p:xfrm>
          <a:off x="19526516" y="-1755866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36A5FD7C-2269-2CC8-FDBE-A430891B0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079597"/>
              </p:ext>
            </p:extLst>
          </p:nvPr>
        </p:nvGraphicFramePr>
        <p:xfrm>
          <a:off x="15778925" y="976448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2547037E-4A30-E714-EC9C-A908522AC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556065"/>
              </p:ext>
            </p:extLst>
          </p:nvPr>
        </p:nvGraphicFramePr>
        <p:xfrm>
          <a:off x="19526517" y="2500448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728D83C1-6906-9328-A597-69DDE9BE8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981786"/>
              </p:ext>
            </p:extLst>
          </p:nvPr>
        </p:nvGraphicFramePr>
        <p:xfrm>
          <a:off x="23028031" y="976448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5F3C96B-6A79-CBA4-6D60-09899DB57250}"/>
                  </a:ext>
                </a:extLst>
              </p14:cNvPr>
              <p14:cNvContentPartPr/>
              <p14:nvPr/>
            </p14:nvContentPartPr>
            <p14:xfrm>
              <a:off x="19674592" y="4638710"/>
              <a:ext cx="27000" cy="118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5F3C96B-6A79-CBA4-6D60-09899DB5725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665952" y="4629710"/>
                <a:ext cx="44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FAA05DD-D1DF-6CA7-F25C-535BE11517D9}"/>
                  </a:ext>
                </a:extLst>
              </p14:cNvPr>
              <p14:cNvContentPartPr/>
              <p14:nvPr/>
            </p14:nvContentPartPr>
            <p14:xfrm>
              <a:off x="24863296" y="5489021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FAA05DD-D1DF-6CA7-F25C-535BE11517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854296" y="5480381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CAA7953-56BB-9878-88AB-3D9636769D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18932" y="565022"/>
            <a:ext cx="2722688" cy="2145104"/>
          </a:xfrm>
          <a:prstGeom prst="curvedConnector3">
            <a:avLst>
              <a:gd name="adj1" fmla="val 83118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02D2697A-1738-0401-9DF1-5B375A812682}"/>
              </a:ext>
            </a:extLst>
          </p:cNvPr>
          <p:cNvSpPr/>
          <p:nvPr/>
        </p:nvSpPr>
        <p:spPr>
          <a:xfrm>
            <a:off x="18512461" y="461639"/>
            <a:ext cx="1249232" cy="4199189"/>
          </a:xfrm>
          <a:custGeom>
            <a:avLst/>
            <a:gdLst>
              <a:gd name="connsiteX0" fmla="*/ 1249232 w 1249232"/>
              <a:gd name="connsiteY0" fmla="*/ 0 h 4199189"/>
              <a:gd name="connsiteX1" fmla="*/ 1089434 w 1249232"/>
              <a:gd name="connsiteY1" fmla="*/ 62144 h 4199189"/>
              <a:gd name="connsiteX2" fmla="*/ 982902 w 1249232"/>
              <a:gd name="connsiteY2" fmla="*/ 124287 h 4199189"/>
              <a:gd name="connsiteX3" fmla="*/ 911881 w 1249232"/>
              <a:gd name="connsiteY3" fmla="*/ 168676 h 4199189"/>
              <a:gd name="connsiteX4" fmla="*/ 840859 w 1249232"/>
              <a:gd name="connsiteY4" fmla="*/ 221942 h 4199189"/>
              <a:gd name="connsiteX5" fmla="*/ 814226 w 1249232"/>
              <a:gd name="connsiteY5" fmla="*/ 248575 h 4199189"/>
              <a:gd name="connsiteX6" fmla="*/ 778716 w 1249232"/>
              <a:gd name="connsiteY6" fmla="*/ 275208 h 4199189"/>
              <a:gd name="connsiteX7" fmla="*/ 725450 w 1249232"/>
              <a:gd name="connsiteY7" fmla="*/ 301841 h 4199189"/>
              <a:gd name="connsiteX8" fmla="*/ 636673 w 1249232"/>
              <a:gd name="connsiteY8" fmla="*/ 390617 h 4199189"/>
              <a:gd name="connsiteX9" fmla="*/ 592285 w 1249232"/>
              <a:gd name="connsiteY9" fmla="*/ 452761 h 4199189"/>
              <a:gd name="connsiteX10" fmla="*/ 503508 w 1249232"/>
              <a:gd name="connsiteY10" fmla="*/ 568171 h 4199189"/>
              <a:gd name="connsiteX11" fmla="*/ 459120 w 1249232"/>
              <a:gd name="connsiteY11" fmla="*/ 656947 h 4199189"/>
              <a:gd name="connsiteX12" fmla="*/ 388098 w 1249232"/>
              <a:gd name="connsiteY12" fmla="*/ 763479 h 4199189"/>
              <a:gd name="connsiteX13" fmla="*/ 352588 w 1249232"/>
              <a:gd name="connsiteY13" fmla="*/ 816745 h 4199189"/>
              <a:gd name="connsiteX14" fmla="*/ 308199 w 1249232"/>
              <a:gd name="connsiteY14" fmla="*/ 896644 h 4199189"/>
              <a:gd name="connsiteX15" fmla="*/ 254933 w 1249232"/>
              <a:gd name="connsiteY15" fmla="*/ 1029810 h 4199189"/>
              <a:gd name="connsiteX16" fmla="*/ 219422 w 1249232"/>
              <a:gd name="connsiteY16" fmla="*/ 1109709 h 4199189"/>
              <a:gd name="connsiteX17" fmla="*/ 192789 w 1249232"/>
              <a:gd name="connsiteY17" fmla="*/ 1162975 h 4199189"/>
              <a:gd name="connsiteX18" fmla="*/ 157279 w 1249232"/>
              <a:gd name="connsiteY18" fmla="*/ 1260629 h 4199189"/>
              <a:gd name="connsiteX19" fmla="*/ 130646 w 1249232"/>
              <a:gd name="connsiteY19" fmla="*/ 1393794 h 4199189"/>
              <a:gd name="connsiteX20" fmla="*/ 112890 w 1249232"/>
              <a:gd name="connsiteY20" fmla="*/ 1455938 h 4199189"/>
              <a:gd name="connsiteX21" fmla="*/ 86257 w 1249232"/>
              <a:gd name="connsiteY21" fmla="*/ 1580225 h 4199189"/>
              <a:gd name="connsiteX22" fmla="*/ 59624 w 1249232"/>
              <a:gd name="connsiteY22" fmla="*/ 1651246 h 4199189"/>
              <a:gd name="connsiteX23" fmla="*/ 24114 w 1249232"/>
              <a:gd name="connsiteY23" fmla="*/ 1784411 h 4199189"/>
              <a:gd name="connsiteX24" fmla="*/ 15236 w 1249232"/>
              <a:gd name="connsiteY24" fmla="*/ 2467992 h 4199189"/>
              <a:gd name="connsiteX25" fmla="*/ 32991 w 1249232"/>
              <a:gd name="connsiteY25" fmla="*/ 2512380 h 4199189"/>
              <a:gd name="connsiteX26" fmla="*/ 50747 w 1249232"/>
              <a:gd name="connsiteY26" fmla="*/ 2618912 h 4199189"/>
              <a:gd name="connsiteX27" fmla="*/ 59624 w 1249232"/>
              <a:gd name="connsiteY27" fmla="*/ 2663301 h 4199189"/>
              <a:gd name="connsiteX28" fmla="*/ 86257 w 1249232"/>
              <a:gd name="connsiteY28" fmla="*/ 2805344 h 4199189"/>
              <a:gd name="connsiteX29" fmla="*/ 104013 w 1249232"/>
              <a:gd name="connsiteY29" fmla="*/ 2876365 h 4199189"/>
              <a:gd name="connsiteX30" fmla="*/ 121768 w 1249232"/>
              <a:gd name="connsiteY30" fmla="*/ 2920753 h 4199189"/>
              <a:gd name="connsiteX31" fmla="*/ 139523 w 1249232"/>
              <a:gd name="connsiteY31" fmla="*/ 2974019 h 4199189"/>
              <a:gd name="connsiteX32" fmla="*/ 157279 w 1249232"/>
              <a:gd name="connsiteY32" fmla="*/ 3045041 h 4199189"/>
              <a:gd name="connsiteX33" fmla="*/ 175034 w 1249232"/>
              <a:gd name="connsiteY33" fmla="*/ 3071674 h 4199189"/>
              <a:gd name="connsiteX34" fmla="*/ 228300 w 1249232"/>
              <a:gd name="connsiteY34" fmla="*/ 3240349 h 4199189"/>
              <a:gd name="connsiteX35" fmla="*/ 263811 w 1249232"/>
              <a:gd name="connsiteY35" fmla="*/ 3293615 h 4199189"/>
              <a:gd name="connsiteX36" fmla="*/ 281566 w 1249232"/>
              <a:gd name="connsiteY36" fmla="*/ 3338004 h 4199189"/>
              <a:gd name="connsiteX37" fmla="*/ 308199 w 1249232"/>
              <a:gd name="connsiteY37" fmla="*/ 3373514 h 4199189"/>
              <a:gd name="connsiteX38" fmla="*/ 370343 w 1249232"/>
              <a:gd name="connsiteY38" fmla="*/ 3462291 h 4199189"/>
              <a:gd name="connsiteX39" fmla="*/ 467997 w 1249232"/>
              <a:gd name="connsiteY39" fmla="*/ 3559945 h 4199189"/>
              <a:gd name="connsiteX40" fmla="*/ 485753 w 1249232"/>
              <a:gd name="connsiteY40" fmla="*/ 3577701 h 4199189"/>
              <a:gd name="connsiteX41" fmla="*/ 512386 w 1249232"/>
              <a:gd name="connsiteY41" fmla="*/ 3622089 h 4199189"/>
              <a:gd name="connsiteX42" fmla="*/ 539019 w 1249232"/>
              <a:gd name="connsiteY42" fmla="*/ 3648722 h 4199189"/>
              <a:gd name="connsiteX43" fmla="*/ 565652 w 1249232"/>
              <a:gd name="connsiteY43" fmla="*/ 3684233 h 4199189"/>
              <a:gd name="connsiteX44" fmla="*/ 592285 w 1249232"/>
              <a:gd name="connsiteY44" fmla="*/ 3710866 h 4199189"/>
              <a:gd name="connsiteX45" fmla="*/ 636673 w 1249232"/>
              <a:gd name="connsiteY45" fmla="*/ 3781887 h 4199189"/>
              <a:gd name="connsiteX46" fmla="*/ 805349 w 1249232"/>
              <a:gd name="connsiteY46" fmla="*/ 3977196 h 4199189"/>
              <a:gd name="connsiteX47" fmla="*/ 831982 w 1249232"/>
              <a:gd name="connsiteY47" fmla="*/ 4003829 h 4199189"/>
              <a:gd name="connsiteX48" fmla="*/ 1080556 w 1249232"/>
              <a:gd name="connsiteY48" fmla="*/ 4163627 h 4199189"/>
              <a:gd name="connsiteX49" fmla="*/ 1160456 w 1249232"/>
              <a:gd name="connsiteY49" fmla="*/ 4199138 h 419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49232" h="4199189">
                <a:moveTo>
                  <a:pt x="1249232" y="0"/>
                </a:moveTo>
                <a:cubicBezTo>
                  <a:pt x="1156804" y="15405"/>
                  <a:pt x="1212067" y="828"/>
                  <a:pt x="1089434" y="62144"/>
                </a:cubicBezTo>
                <a:cubicBezTo>
                  <a:pt x="1025699" y="94011"/>
                  <a:pt x="1072009" y="69452"/>
                  <a:pt x="982902" y="124287"/>
                </a:cubicBezTo>
                <a:cubicBezTo>
                  <a:pt x="957897" y="139674"/>
                  <a:pt x="935228" y="151697"/>
                  <a:pt x="911881" y="168676"/>
                </a:cubicBezTo>
                <a:cubicBezTo>
                  <a:pt x="887949" y="186081"/>
                  <a:pt x="861784" y="201017"/>
                  <a:pt x="840859" y="221942"/>
                </a:cubicBezTo>
                <a:cubicBezTo>
                  <a:pt x="831981" y="230820"/>
                  <a:pt x="823758" y="240404"/>
                  <a:pt x="814226" y="248575"/>
                </a:cubicBezTo>
                <a:cubicBezTo>
                  <a:pt x="802992" y="258204"/>
                  <a:pt x="791403" y="267596"/>
                  <a:pt x="778716" y="275208"/>
                </a:cubicBezTo>
                <a:cubicBezTo>
                  <a:pt x="761694" y="285421"/>
                  <a:pt x="740857" y="289323"/>
                  <a:pt x="725450" y="301841"/>
                </a:cubicBezTo>
                <a:cubicBezTo>
                  <a:pt x="692970" y="328231"/>
                  <a:pt x="660997" y="356562"/>
                  <a:pt x="636673" y="390617"/>
                </a:cubicBezTo>
                <a:cubicBezTo>
                  <a:pt x="621877" y="411332"/>
                  <a:pt x="607806" y="432584"/>
                  <a:pt x="592285" y="452761"/>
                </a:cubicBezTo>
                <a:cubicBezTo>
                  <a:pt x="555797" y="500196"/>
                  <a:pt x="534678" y="515181"/>
                  <a:pt x="503508" y="568171"/>
                </a:cubicBezTo>
                <a:cubicBezTo>
                  <a:pt x="486733" y="596688"/>
                  <a:pt x="477472" y="629419"/>
                  <a:pt x="459120" y="656947"/>
                </a:cubicBezTo>
                <a:lnTo>
                  <a:pt x="388098" y="763479"/>
                </a:lnTo>
                <a:cubicBezTo>
                  <a:pt x="376261" y="781234"/>
                  <a:pt x="362951" y="798091"/>
                  <a:pt x="352588" y="816745"/>
                </a:cubicBezTo>
                <a:cubicBezTo>
                  <a:pt x="337792" y="843378"/>
                  <a:pt x="322537" y="869761"/>
                  <a:pt x="308199" y="896644"/>
                </a:cubicBezTo>
                <a:cubicBezTo>
                  <a:pt x="261726" y="983781"/>
                  <a:pt x="298147" y="918690"/>
                  <a:pt x="254933" y="1029810"/>
                </a:cubicBezTo>
                <a:cubicBezTo>
                  <a:pt x="244369" y="1056973"/>
                  <a:pt x="231747" y="1083298"/>
                  <a:pt x="219422" y="1109709"/>
                </a:cubicBezTo>
                <a:cubicBezTo>
                  <a:pt x="211027" y="1127698"/>
                  <a:pt x="200347" y="1144619"/>
                  <a:pt x="192789" y="1162975"/>
                </a:cubicBezTo>
                <a:cubicBezTo>
                  <a:pt x="179601" y="1195003"/>
                  <a:pt x="169116" y="1228078"/>
                  <a:pt x="157279" y="1260629"/>
                </a:cubicBezTo>
                <a:cubicBezTo>
                  <a:pt x="147489" y="1319365"/>
                  <a:pt x="146889" y="1328822"/>
                  <a:pt x="130646" y="1393794"/>
                </a:cubicBezTo>
                <a:cubicBezTo>
                  <a:pt x="125421" y="1414694"/>
                  <a:pt x="117734" y="1434946"/>
                  <a:pt x="112890" y="1455938"/>
                </a:cubicBezTo>
                <a:cubicBezTo>
                  <a:pt x="92561" y="1544032"/>
                  <a:pt x="118466" y="1477157"/>
                  <a:pt x="86257" y="1580225"/>
                </a:cubicBezTo>
                <a:cubicBezTo>
                  <a:pt x="78715" y="1604358"/>
                  <a:pt x="66986" y="1627058"/>
                  <a:pt x="59624" y="1651246"/>
                </a:cubicBezTo>
                <a:cubicBezTo>
                  <a:pt x="46248" y="1695195"/>
                  <a:pt x="24114" y="1784411"/>
                  <a:pt x="24114" y="1784411"/>
                </a:cubicBezTo>
                <a:cubicBezTo>
                  <a:pt x="-6285" y="2088389"/>
                  <a:pt x="-6440" y="2020032"/>
                  <a:pt x="15236" y="2467992"/>
                </a:cubicBezTo>
                <a:cubicBezTo>
                  <a:pt x="16006" y="2483909"/>
                  <a:pt x="27073" y="2497584"/>
                  <a:pt x="32991" y="2512380"/>
                </a:cubicBezTo>
                <a:cubicBezTo>
                  <a:pt x="38910" y="2547891"/>
                  <a:pt x="44491" y="2583459"/>
                  <a:pt x="50747" y="2618912"/>
                </a:cubicBezTo>
                <a:cubicBezTo>
                  <a:pt x="53369" y="2633772"/>
                  <a:pt x="56925" y="2648455"/>
                  <a:pt x="59624" y="2663301"/>
                </a:cubicBezTo>
                <a:cubicBezTo>
                  <a:pt x="69608" y="2718213"/>
                  <a:pt x="71436" y="2746063"/>
                  <a:pt x="86257" y="2805344"/>
                </a:cubicBezTo>
                <a:cubicBezTo>
                  <a:pt x="92176" y="2829018"/>
                  <a:pt x="96837" y="2853042"/>
                  <a:pt x="104013" y="2876365"/>
                </a:cubicBezTo>
                <a:cubicBezTo>
                  <a:pt x="108700" y="2891596"/>
                  <a:pt x="116322" y="2905777"/>
                  <a:pt x="121768" y="2920753"/>
                </a:cubicBezTo>
                <a:cubicBezTo>
                  <a:pt x="128164" y="2938342"/>
                  <a:pt x="134381" y="2956023"/>
                  <a:pt x="139523" y="2974019"/>
                </a:cubicBezTo>
                <a:cubicBezTo>
                  <a:pt x="146227" y="2997483"/>
                  <a:pt x="148940" y="3022108"/>
                  <a:pt x="157279" y="3045041"/>
                </a:cubicBezTo>
                <a:cubicBezTo>
                  <a:pt x="160925" y="3055068"/>
                  <a:pt x="169116" y="3062796"/>
                  <a:pt x="175034" y="3071674"/>
                </a:cubicBezTo>
                <a:cubicBezTo>
                  <a:pt x="185260" y="3133025"/>
                  <a:pt x="189881" y="3182721"/>
                  <a:pt x="228300" y="3240349"/>
                </a:cubicBezTo>
                <a:cubicBezTo>
                  <a:pt x="240137" y="3258104"/>
                  <a:pt x="253593" y="3274881"/>
                  <a:pt x="263811" y="3293615"/>
                </a:cubicBezTo>
                <a:cubicBezTo>
                  <a:pt x="271442" y="3307605"/>
                  <a:pt x="273827" y="3324073"/>
                  <a:pt x="281566" y="3338004"/>
                </a:cubicBezTo>
                <a:cubicBezTo>
                  <a:pt x="288751" y="3350938"/>
                  <a:pt x="299992" y="3361203"/>
                  <a:pt x="308199" y="3373514"/>
                </a:cubicBezTo>
                <a:cubicBezTo>
                  <a:pt x="340743" y="3422330"/>
                  <a:pt x="328267" y="3417410"/>
                  <a:pt x="370343" y="3462291"/>
                </a:cubicBezTo>
                <a:cubicBezTo>
                  <a:pt x="401828" y="3495875"/>
                  <a:pt x="435446" y="3527394"/>
                  <a:pt x="467997" y="3559945"/>
                </a:cubicBezTo>
                <a:cubicBezTo>
                  <a:pt x="473916" y="3565864"/>
                  <a:pt x="481447" y="3570524"/>
                  <a:pt x="485753" y="3577701"/>
                </a:cubicBezTo>
                <a:cubicBezTo>
                  <a:pt x="494631" y="3592497"/>
                  <a:pt x="502033" y="3608285"/>
                  <a:pt x="512386" y="3622089"/>
                </a:cubicBezTo>
                <a:cubicBezTo>
                  <a:pt x="519919" y="3632133"/>
                  <a:pt x="530848" y="3639190"/>
                  <a:pt x="539019" y="3648722"/>
                </a:cubicBezTo>
                <a:cubicBezTo>
                  <a:pt x="548648" y="3659956"/>
                  <a:pt x="556023" y="3672999"/>
                  <a:pt x="565652" y="3684233"/>
                </a:cubicBezTo>
                <a:cubicBezTo>
                  <a:pt x="573823" y="3693765"/>
                  <a:pt x="584114" y="3701334"/>
                  <a:pt x="592285" y="3710866"/>
                </a:cubicBezTo>
                <a:cubicBezTo>
                  <a:pt x="664310" y="3794896"/>
                  <a:pt x="578804" y="3699216"/>
                  <a:pt x="636673" y="3781887"/>
                </a:cubicBezTo>
                <a:cubicBezTo>
                  <a:pt x="756266" y="3952734"/>
                  <a:pt x="699794" y="3882197"/>
                  <a:pt x="805349" y="3977196"/>
                </a:cubicBezTo>
                <a:cubicBezTo>
                  <a:pt x="814681" y="3985595"/>
                  <a:pt x="822494" y="3995606"/>
                  <a:pt x="831982" y="4003829"/>
                </a:cubicBezTo>
                <a:cubicBezTo>
                  <a:pt x="975049" y="4127820"/>
                  <a:pt x="901901" y="4070416"/>
                  <a:pt x="1080556" y="4163627"/>
                </a:cubicBezTo>
                <a:cubicBezTo>
                  <a:pt x="1154247" y="4202074"/>
                  <a:pt x="1117252" y="4199138"/>
                  <a:pt x="1160456" y="41991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BC613D2-696D-2C95-F2C6-B0D9FEEA1E2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BEBA8EAE-BF5A-486C-A8C5-ECC9F3942E4B}">
                <a14:imgProps xmlns:a14="http://schemas.microsoft.com/office/drawing/2010/main">
                  <a14:imgLayer r:embed="rId47">
                    <a14:imgEffect>
                      <a14:backgroundRemoval t="9553" b="93089" l="4591" r="94012">
                        <a14:foregroundMark x1="6986" y1="69309" x2="20958" y2="89837"/>
                        <a14:foregroundMark x1="20958" y1="89837" x2="21158" y2="91667"/>
                        <a14:foregroundMark x1="4591" y1="68089" x2="8782" y2="71951"/>
                        <a14:foregroundMark x1="50499" y1="9553" x2="50499" y2="9553"/>
                        <a14:foregroundMark x1="92814" y1="69309" x2="85561" y2="84617"/>
                        <a14:foregroundMark x1="80508" y1="89528" x2="79641" y2="87602"/>
                        <a14:foregroundMark x1="91816" y1="69919" x2="94012" y2="68902"/>
                        <a14:foregroundMark x1="80240" y1="91260" x2="80040" y2="93089"/>
                        <a14:foregroundMark x1="20559" y1="91463" x2="20758" y2="92886"/>
                        <a14:backgroundMark x1="82183" y1="93331" x2="81836" y2="93902"/>
                        <a14:backgroundMark x1="84431" y1="89634" x2="83237" y2="91598"/>
                        <a14:backgroundMark x1="83832" y1="90244" x2="85030" y2="88211"/>
                        <a14:backgroundMark x1="83832" y1="89228" x2="85828" y2="86992"/>
                        <a14:backgroundMark x1="85230" y1="86992" x2="86427" y2="85163"/>
                        <a14:backgroundMark x1="83025" y1="93426" x2="82834" y2="93902"/>
                        <a14:backgroundMark x1="86427" y1="84959" x2="83566" y2="920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0853" y="-5850425"/>
            <a:ext cx="3870843" cy="3801307"/>
          </a:xfrm>
          <a:prstGeom prst="rect">
            <a:avLst/>
          </a:prstGeom>
        </p:spPr>
      </p:pic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CECA3BC-E5B7-7396-31D7-7A8FAF5045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874235" y="827536"/>
            <a:ext cx="2895261" cy="1792646"/>
          </a:xfrm>
          <a:prstGeom prst="curvedConnector3">
            <a:avLst>
              <a:gd name="adj1" fmla="val 61345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EF9CE80F-E214-4A85-A521-E84989DE214D}"/>
              </a:ext>
            </a:extLst>
          </p:cNvPr>
          <p:cNvCxnSpPr/>
          <p:nvPr/>
        </p:nvCxnSpPr>
        <p:spPr>
          <a:xfrm flipV="1">
            <a:off x="21425542" y="3636901"/>
            <a:ext cx="1863083" cy="687449"/>
          </a:xfrm>
          <a:prstGeom prst="curvedConnector3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313CA9-4041-0A58-643C-C4720511F153}"/>
              </a:ext>
            </a:extLst>
          </p:cNvPr>
          <p:cNvSpPr txBox="1"/>
          <p:nvPr/>
        </p:nvSpPr>
        <p:spPr>
          <a:xfrm>
            <a:off x="18826133" y="4314856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belongsto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33158E-1333-3FDD-99E4-50A09A476511}"/>
              </a:ext>
            </a:extLst>
          </p:cNvPr>
          <p:cNvSpPr txBox="1"/>
          <p:nvPr/>
        </p:nvSpPr>
        <p:spPr>
          <a:xfrm>
            <a:off x="21526795" y="418774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hasmany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05057E-6D13-7136-43B4-BA344CB291BD}"/>
              </a:ext>
            </a:extLst>
          </p:cNvPr>
          <p:cNvSpPr txBox="1"/>
          <p:nvPr/>
        </p:nvSpPr>
        <p:spPr>
          <a:xfrm>
            <a:off x="22507738" y="356340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Belongto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947337-4849-C26D-9B42-2487618D4084}"/>
              </a:ext>
            </a:extLst>
          </p:cNvPr>
          <p:cNvSpPr txBox="1"/>
          <p:nvPr/>
        </p:nvSpPr>
        <p:spPr>
          <a:xfrm>
            <a:off x="22357083" y="218356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Belongto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7CB64C-1D55-404C-7F3C-D10678CAAE46}"/>
              </a:ext>
            </a:extLst>
          </p:cNvPr>
          <p:cNvSpPr txBox="1"/>
          <p:nvPr/>
        </p:nvSpPr>
        <p:spPr>
          <a:xfrm>
            <a:off x="21322806" y="7302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hasmany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3867AD-C73A-74F1-052E-D30FC68C393D}"/>
              </a:ext>
            </a:extLst>
          </p:cNvPr>
          <p:cNvSpPr txBox="1"/>
          <p:nvPr/>
        </p:nvSpPr>
        <p:spPr>
          <a:xfrm>
            <a:off x="18741501" y="8533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hasmany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374B3A-AB65-8A14-9D3B-46E9EB8383F3}"/>
              </a:ext>
            </a:extLst>
          </p:cNvPr>
          <p:cNvSpPr txBox="1"/>
          <p:nvPr/>
        </p:nvSpPr>
        <p:spPr>
          <a:xfrm>
            <a:off x="17844878" y="85333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hasOne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311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6229EC7-0A1B-BAA7-BC30-7E2D0E17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74" y="532668"/>
            <a:ext cx="10510415" cy="51576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2751FAA-9858-A53D-60F6-70213EA855A8}"/>
                  </a:ext>
                </a:extLst>
              </p14:cNvPr>
              <p14:cNvContentPartPr/>
              <p14:nvPr/>
            </p14:nvContentPartPr>
            <p14:xfrm>
              <a:off x="2589480" y="1091520"/>
              <a:ext cx="7083360" cy="2287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2751FAA-9858-A53D-60F6-70213EA85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0120" y="1082160"/>
                <a:ext cx="7102080" cy="2306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7C9D9DBF-5F7B-5DBB-1D6D-8602B01D7C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26488"/>
              </p:ext>
            </p:extLst>
          </p:nvPr>
        </p:nvGraphicFramePr>
        <p:xfrm>
          <a:off x="6816274" y="-8661406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D76A7C4D-1FC3-3C00-057E-D5484560B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557869"/>
              </p:ext>
            </p:extLst>
          </p:nvPr>
        </p:nvGraphicFramePr>
        <p:xfrm>
          <a:off x="3068683" y="-5929092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B35BD73F-CB3F-FC9B-15F8-6A61935D1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267315"/>
              </p:ext>
            </p:extLst>
          </p:nvPr>
        </p:nvGraphicFramePr>
        <p:xfrm>
          <a:off x="6816275" y="-4405092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5B19B8A9-8506-30B0-6614-9EB02FA8B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284052"/>
              </p:ext>
            </p:extLst>
          </p:nvPr>
        </p:nvGraphicFramePr>
        <p:xfrm>
          <a:off x="10317789" y="-5929092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2B03E48-11FB-FC89-4A77-05A067199459}"/>
              </a:ext>
            </a:extLst>
          </p:cNvPr>
          <p:cNvSpPr/>
          <p:nvPr/>
        </p:nvSpPr>
        <p:spPr>
          <a:xfrm>
            <a:off x="4933950" y="-6591300"/>
            <a:ext cx="2114550" cy="2784722"/>
          </a:xfrm>
          <a:custGeom>
            <a:avLst/>
            <a:gdLst>
              <a:gd name="connsiteX0" fmla="*/ 2114550 w 2114550"/>
              <a:gd name="connsiteY0" fmla="*/ 0 h 2784722"/>
              <a:gd name="connsiteX1" fmla="*/ 1809750 w 2114550"/>
              <a:gd name="connsiteY1" fmla="*/ 209550 h 2784722"/>
              <a:gd name="connsiteX2" fmla="*/ 1485900 w 2114550"/>
              <a:gd name="connsiteY2" fmla="*/ 609600 h 2784722"/>
              <a:gd name="connsiteX3" fmla="*/ 1371600 w 2114550"/>
              <a:gd name="connsiteY3" fmla="*/ 857250 h 2784722"/>
              <a:gd name="connsiteX4" fmla="*/ 1181100 w 2114550"/>
              <a:gd name="connsiteY4" fmla="*/ 1333500 h 2784722"/>
              <a:gd name="connsiteX5" fmla="*/ 1085850 w 2114550"/>
              <a:gd name="connsiteY5" fmla="*/ 1543050 h 2784722"/>
              <a:gd name="connsiteX6" fmla="*/ 1009650 w 2114550"/>
              <a:gd name="connsiteY6" fmla="*/ 1924050 h 2784722"/>
              <a:gd name="connsiteX7" fmla="*/ 952500 w 2114550"/>
              <a:gd name="connsiteY7" fmla="*/ 2019300 h 2784722"/>
              <a:gd name="connsiteX8" fmla="*/ 723900 w 2114550"/>
              <a:gd name="connsiteY8" fmla="*/ 2171700 h 2784722"/>
              <a:gd name="connsiteX9" fmla="*/ 533400 w 2114550"/>
              <a:gd name="connsiteY9" fmla="*/ 2343150 h 2784722"/>
              <a:gd name="connsiteX10" fmla="*/ 438150 w 2114550"/>
              <a:gd name="connsiteY10" fmla="*/ 2495550 h 2784722"/>
              <a:gd name="connsiteX11" fmla="*/ 190500 w 2114550"/>
              <a:gd name="connsiteY11" fmla="*/ 2686050 h 2784722"/>
              <a:gd name="connsiteX12" fmla="*/ 95250 w 2114550"/>
              <a:gd name="connsiteY12" fmla="*/ 2781300 h 2784722"/>
              <a:gd name="connsiteX13" fmla="*/ 0 w 2114550"/>
              <a:gd name="connsiteY13" fmla="*/ 2781300 h 278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4550" h="2784722">
                <a:moveTo>
                  <a:pt x="2114550" y="0"/>
                </a:moveTo>
                <a:cubicBezTo>
                  <a:pt x="2004353" y="66118"/>
                  <a:pt x="1911354" y="118107"/>
                  <a:pt x="1809750" y="209550"/>
                </a:cubicBezTo>
                <a:cubicBezTo>
                  <a:pt x="1723470" y="287202"/>
                  <a:pt x="1544029" y="509951"/>
                  <a:pt x="1485900" y="609600"/>
                </a:cubicBezTo>
                <a:cubicBezTo>
                  <a:pt x="1440089" y="688133"/>
                  <a:pt x="1406881" y="773457"/>
                  <a:pt x="1371600" y="857250"/>
                </a:cubicBezTo>
                <a:cubicBezTo>
                  <a:pt x="1305250" y="1014830"/>
                  <a:pt x="1246861" y="1175673"/>
                  <a:pt x="1181100" y="1333500"/>
                </a:cubicBezTo>
                <a:cubicBezTo>
                  <a:pt x="1151589" y="1404325"/>
                  <a:pt x="1085850" y="1543050"/>
                  <a:pt x="1085850" y="1543050"/>
                </a:cubicBezTo>
                <a:cubicBezTo>
                  <a:pt x="1060450" y="1670050"/>
                  <a:pt x="1076285" y="1812992"/>
                  <a:pt x="1009650" y="1924050"/>
                </a:cubicBezTo>
                <a:cubicBezTo>
                  <a:pt x="990600" y="1955800"/>
                  <a:pt x="980481" y="1995050"/>
                  <a:pt x="952500" y="2019300"/>
                </a:cubicBezTo>
                <a:cubicBezTo>
                  <a:pt x="883293" y="2079279"/>
                  <a:pt x="799367" y="2119817"/>
                  <a:pt x="723900" y="2171700"/>
                </a:cubicBezTo>
                <a:cubicBezTo>
                  <a:pt x="654888" y="2219145"/>
                  <a:pt x="584799" y="2277733"/>
                  <a:pt x="533400" y="2343150"/>
                </a:cubicBezTo>
                <a:cubicBezTo>
                  <a:pt x="496389" y="2390255"/>
                  <a:pt x="474093" y="2447625"/>
                  <a:pt x="438150" y="2495550"/>
                </a:cubicBezTo>
                <a:cubicBezTo>
                  <a:pt x="375766" y="2578729"/>
                  <a:pt x="272551" y="2631349"/>
                  <a:pt x="190500" y="2686050"/>
                </a:cubicBezTo>
                <a:cubicBezTo>
                  <a:pt x="165100" y="2724150"/>
                  <a:pt x="146050" y="2768600"/>
                  <a:pt x="95250" y="2781300"/>
                </a:cubicBezTo>
                <a:cubicBezTo>
                  <a:pt x="64448" y="2789001"/>
                  <a:pt x="31750" y="2781300"/>
                  <a:pt x="0" y="27813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0994734-6677-683A-BC33-4DEBCB5ABFDF}"/>
                  </a:ext>
                </a:extLst>
              </p14:cNvPr>
              <p14:cNvContentPartPr/>
              <p14:nvPr/>
            </p14:nvContentPartPr>
            <p14:xfrm>
              <a:off x="6964350" y="-2266830"/>
              <a:ext cx="27000" cy="118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0994734-6677-683A-BC33-4DEBCB5ABFD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55710" y="-2275830"/>
                <a:ext cx="44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AFF8835-54CB-49A6-E039-E1E9553BC5ED}"/>
                  </a:ext>
                </a:extLst>
              </p14:cNvPr>
              <p14:cNvContentPartPr/>
              <p14:nvPr/>
            </p14:nvContentPartPr>
            <p14:xfrm>
              <a:off x="6454950" y="-6253830"/>
              <a:ext cx="565560" cy="40442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AFF8835-54CB-49A6-E039-E1E9553BC5E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6310" y="-6262830"/>
                <a:ext cx="583200" cy="40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E9DB504-1C92-A748-440E-BDAE54B01BA1}"/>
                  </a:ext>
                </a:extLst>
              </p14:cNvPr>
              <p14:cNvContentPartPr/>
              <p14:nvPr/>
            </p14:nvContentPartPr>
            <p14:xfrm>
              <a:off x="8667150" y="-6629310"/>
              <a:ext cx="1818720" cy="28137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E9DB504-1C92-A748-440E-BDAE54B01BA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58510" y="-6638310"/>
                <a:ext cx="1836360" cy="28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CA52D67-CCC7-AF27-64C7-F6D7FEBCF860}"/>
                  </a:ext>
                </a:extLst>
              </p14:cNvPr>
              <p14:cNvContentPartPr/>
              <p14:nvPr/>
            </p14:nvContentPartPr>
            <p14:xfrm>
              <a:off x="8686590" y="-3219030"/>
              <a:ext cx="2012760" cy="5335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CA52D67-CCC7-AF27-64C7-F6D7FEBCF86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77950" y="-3228030"/>
                <a:ext cx="20304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3C801C3-17F4-64ED-D081-E68E70267CC4}"/>
                  </a:ext>
                </a:extLst>
              </p14:cNvPr>
              <p14:cNvContentPartPr/>
              <p14:nvPr/>
            </p14:nvContentPartPr>
            <p14:xfrm>
              <a:off x="12153054" y="-1416519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3C801C3-17F4-64ED-D081-E68E70267C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144054" y="-14251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B1C8DA-5B7B-298F-0A33-650948150C27}"/>
                  </a:ext>
                </a:extLst>
              </p14:cNvPr>
              <p14:cNvContentPartPr/>
              <p14:nvPr/>
            </p14:nvContentPartPr>
            <p14:xfrm>
              <a:off x="1828614" y="-6548319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B1C8DA-5B7B-298F-0A33-650948150C2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19614" y="-65569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DA2D127-8413-DA6B-1C81-BF71501E03F8}"/>
                  </a:ext>
                </a:extLst>
              </p14:cNvPr>
              <p14:cNvContentPartPr/>
              <p14:nvPr/>
            </p14:nvContentPartPr>
            <p14:xfrm>
              <a:off x="-4630866" y="-4572639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DA2D127-8413-DA6B-1C81-BF71501E03F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4639866" y="-458127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31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DA2D127-8413-DA6B-1C81-BF71501E03F8}"/>
                  </a:ext>
                </a:extLst>
              </p14:cNvPr>
              <p14:cNvContentPartPr/>
              <p14:nvPr/>
            </p14:nvContentPartPr>
            <p14:xfrm>
              <a:off x="-4630866" y="-4572639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DA2D127-8413-DA6B-1C81-BF71501E0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39866" y="-458127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ACEEC4-B6C5-4E33-6FBD-963C29505DA4}"/>
              </a:ext>
            </a:extLst>
          </p:cNvPr>
          <p:cNvGrpSpPr/>
          <p:nvPr/>
        </p:nvGrpSpPr>
        <p:grpSpPr>
          <a:xfrm>
            <a:off x="14234619" y="715296"/>
            <a:ext cx="7767549" cy="6858000"/>
            <a:chOff x="2212225" y="0"/>
            <a:chExt cx="7767549" cy="685800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6EC0A3A-E746-D954-A510-44C2F2F4C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225" y="0"/>
              <a:ext cx="7767549" cy="685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7F21E5-4316-6786-C0EB-6B0B6F19028B}"/>
                </a:ext>
              </a:extLst>
            </p:cNvPr>
            <p:cNvSpPr txBox="1"/>
            <p:nvPr/>
          </p:nvSpPr>
          <p:spPr>
            <a:xfrm>
              <a:off x="5210500" y="4649470"/>
              <a:ext cx="885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belongsto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024136-3D70-DCD4-8C22-8867EBD28E69}"/>
                </a:ext>
              </a:extLst>
            </p:cNvPr>
            <p:cNvSpPr txBox="1"/>
            <p:nvPr/>
          </p:nvSpPr>
          <p:spPr>
            <a:xfrm>
              <a:off x="7298380" y="4510970"/>
              <a:ext cx="801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hasmany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D82D69-A910-D2D8-771D-136AD739F663}"/>
                </a:ext>
              </a:extLst>
            </p:cNvPr>
            <p:cNvSpPr txBox="1"/>
            <p:nvPr/>
          </p:nvSpPr>
          <p:spPr>
            <a:xfrm>
              <a:off x="7915600" y="3878510"/>
              <a:ext cx="814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Belongto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2E7C01-DCC1-6558-4A36-688961A52A26}"/>
                </a:ext>
              </a:extLst>
            </p:cNvPr>
            <p:cNvSpPr txBox="1"/>
            <p:nvPr/>
          </p:nvSpPr>
          <p:spPr>
            <a:xfrm>
              <a:off x="7915600" y="3246050"/>
              <a:ext cx="814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Belongto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89C4BF-E0D3-4477-4F78-EBE0422F4427}"/>
                </a:ext>
              </a:extLst>
            </p:cNvPr>
            <p:cNvSpPr txBox="1"/>
            <p:nvPr/>
          </p:nvSpPr>
          <p:spPr>
            <a:xfrm>
              <a:off x="7447156" y="1346026"/>
              <a:ext cx="814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hasmany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E532E4-7476-F01E-6E4F-E21EE56A0033}"/>
                </a:ext>
              </a:extLst>
            </p:cNvPr>
            <p:cNvSpPr txBox="1"/>
            <p:nvPr/>
          </p:nvSpPr>
          <p:spPr>
            <a:xfrm>
              <a:off x="5486181" y="2070030"/>
              <a:ext cx="814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  <a:highlight>
                    <a:srgbClr val="FFFF00"/>
                  </a:highlight>
                </a:rPr>
                <a:t>hasmany</a:t>
              </a:r>
              <a:endPara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205379-E1E2-DAA5-DF89-215A7D8A19B7}"/>
                </a:ext>
              </a:extLst>
            </p:cNvPr>
            <p:cNvSpPr txBox="1"/>
            <p:nvPr/>
          </p:nvSpPr>
          <p:spPr>
            <a:xfrm>
              <a:off x="4600438" y="1931530"/>
              <a:ext cx="712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  <a:highlight>
                    <a:srgbClr val="FFFF00"/>
                  </a:highlight>
                </a:rPr>
                <a:t>hasOne</a:t>
              </a:r>
              <a:endPara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pic>
        <p:nvPicPr>
          <p:cNvPr id="109" name="그림 108">
            <a:extLst>
              <a:ext uri="{FF2B5EF4-FFF2-40B4-BE49-F238E27FC236}">
                <a16:creationId xmlns:a16="http://schemas.microsoft.com/office/drawing/2014/main" id="{32EDB537-EB41-FBAA-F314-BBDFE231B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697" y="-366675"/>
            <a:ext cx="6812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5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67D370B-27D7-43C8-5E8A-A5FB2C373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803975"/>
              </p:ext>
            </p:extLst>
          </p:nvPr>
        </p:nvGraphicFramePr>
        <p:xfrm>
          <a:off x="1435135" y="-875188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F2259C7C-D6CE-1D07-D130-064022B57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699746"/>
              </p:ext>
            </p:extLst>
          </p:nvPr>
        </p:nvGraphicFramePr>
        <p:xfrm>
          <a:off x="1435136" y="3381126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C172EBD2-8E9F-374F-79A0-597448C97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694697"/>
              </p:ext>
            </p:extLst>
          </p:nvPr>
        </p:nvGraphicFramePr>
        <p:xfrm>
          <a:off x="5116929" y="-603294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E5ACF5E-2AC7-3F45-8D8F-79B1F6E5B93C}"/>
                  </a:ext>
                </a:extLst>
              </p14:cNvPr>
              <p14:cNvContentPartPr/>
              <p14:nvPr/>
            </p14:nvContentPartPr>
            <p14:xfrm>
              <a:off x="1583211" y="5519388"/>
              <a:ext cx="27000" cy="11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E5ACF5E-2AC7-3F45-8D8F-79B1F6E5B9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74211" y="5510388"/>
                <a:ext cx="44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41D1B49-7651-A037-2C6D-A648B74FA483}"/>
                  </a:ext>
                </a:extLst>
              </p14:cNvPr>
              <p14:cNvContentPartPr/>
              <p14:nvPr/>
            </p14:nvContentPartPr>
            <p14:xfrm>
              <a:off x="6771915" y="6369699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41D1B49-7651-A037-2C6D-A648B74FA4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62915" y="636069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C424D45-F9D5-136D-11A7-213BFAB168EF}"/>
              </a:ext>
            </a:extLst>
          </p:cNvPr>
          <p:cNvSpPr/>
          <p:nvPr/>
        </p:nvSpPr>
        <p:spPr>
          <a:xfrm>
            <a:off x="421080" y="1342317"/>
            <a:ext cx="1249232" cy="4199189"/>
          </a:xfrm>
          <a:custGeom>
            <a:avLst/>
            <a:gdLst>
              <a:gd name="connsiteX0" fmla="*/ 1249232 w 1249232"/>
              <a:gd name="connsiteY0" fmla="*/ 0 h 4199189"/>
              <a:gd name="connsiteX1" fmla="*/ 1089434 w 1249232"/>
              <a:gd name="connsiteY1" fmla="*/ 62144 h 4199189"/>
              <a:gd name="connsiteX2" fmla="*/ 982902 w 1249232"/>
              <a:gd name="connsiteY2" fmla="*/ 124287 h 4199189"/>
              <a:gd name="connsiteX3" fmla="*/ 911881 w 1249232"/>
              <a:gd name="connsiteY3" fmla="*/ 168676 h 4199189"/>
              <a:gd name="connsiteX4" fmla="*/ 840859 w 1249232"/>
              <a:gd name="connsiteY4" fmla="*/ 221942 h 4199189"/>
              <a:gd name="connsiteX5" fmla="*/ 814226 w 1249232"/>
              <a:gd name="connsiteY5" fmla="*/ 248575 h 4199189"/>
              <a:gd name="connsiteX6" fmla="*/ 778716 w 1249232"/>
              <a:gd name="connsiteY6" fmla="*/ 275208 h 4199189"/>
              <a:gd name="connsiteX7" fmla="*/ 725450 w 1249232"/>
              <a:gd name="connsiteY7" fmla="*/ 301841 h 4199189"/>
              <a:gd name="connsiteX8" fmla="*/ 636673 w 1249232"/>
              <a:gd name="connsiteY8" fmla="*/ 390617 h 4199189"/>
              <a:gd name="connsiteX9" fmla="*/ 592285 w 1249232"/>
              <a:gd name="connsiteY9" fmla="*/ 452761 h 4199189"/>
              <a:gd name="connsiteX10" fmla="*/ 503508 w 1249232"/>
              <a:gd name="connsiteY10" fmla="*/ 568171 h 4199189"/>
              <a:gd name="connsiteX11" fmla="*/ 459120 w 1249232"/>
              <a:gd name="connsiteY11" fmla="*/ 656947 h 4199189"/>
              <a:gd name="connsiteX12" fmla="*/ 388098 w 1249232"/>
              <a:gd name="connsiteY12" fmla="*/ 763479 h 4199189"/>
              <a:gd name="connsiteX13" fmla="*/ 352588 w 1249232"/>
              <a:gd name="connsiteY13" fmla="*/ 816745 h 4199189"/>
              <a:gd name="connsiteX14" fmla="*/ 308199 w 1249232"/>
              <a:gd name="connsiteY14" fmla="*/ 896644 h 4199189"/>
              <a:gd name="connsiteX15" fmla="*/ 254933 w 1249232"/>
              <a:gd name="connsiteY15" fmla="*/ 1029810 h 4199189"/>
              <a:gd name="connsiteX16" fmla="*/ 219422 w 1249232"/>
              <a:gd name="connsiteY16" fmla="*/ 1109709 h 4199189"/>
              <a:gd name="connsiteX17" fmla="*/ 192789 w 1249232"/>
              <a:gd name="connsiteY17" fmla="*/ 1162975 h 4199189"/>
              <a:gd name="connsiteX18" fmla="*/ 157279 w 1249232"/>
              <a:gd name="connsiteY18" fmla="*/ 1260629 h 4199189"/>
              <a:gd name="connsiteX19" fmla="*/ 130646 w 1249232"/>
              <a:gd name="connsiteY19" fmla="*/ 1393794 h 4199189"/>
              <a:gd name="connsiteX20" fmla="*/ 112890 w 1249232"/>
              <a:gd name="connsiteY20" fmla="*/ 1455938 h 4199189"/>
              <a:gd name="connsiteX21" fmla="*/ 86257 w 1249232"/>
              <a:gd name="connsiteY21" fmla="*/ 1580225 h 4199189"/>
              <a:gd name="connsiteX22" fmla="*/ 59624 w 1249232"/>
              <a:gd name="connsiteY22" fmla="*/ 1651246 h 4199189"/>
              <a:gd name="connsiteX23" fmla="*/ 24114 w 1249232"/>
              <a:gd name="connsiteY23" fmla="*/ 1784411 h 4199189"/>
              <a:gd name="connsiteX24" fmla="*/ 15236 w 1249232"/>
              <a:gd name="connsiteY24" fmla="*/ 2467992 h 4199189"/>
              <a:gd name="connsiteX25" fmla="*/ 32991 w 1249232"/>
              <a:gd name="connsiteY25" fmla="*/ 2512380 h 4199189"/>
              <a:gd name="connsiteX26" fmla="*/ 50747 w 1249232"/>
              <a:gd name="connsiteY26" fmla="*/ 2618912 h 4199189"/>
              <a:gd name="connsiteX27" fmla="*/ 59624 w 1249232"/>
              <a:gd name="connsiteY27" fmla="*/ 2663301 h 4199189"/>
              <a:gd name="connsiteX28" fmla="*/ 86257 w 1249232"/>
              <a:gd name="connsiteY28" fmla="*/ 2805344 h 4199189"/>
              <a:gd name="connsiteX29" fmla="*/ 104013 w 1249232"/>
              <a:gd name="connsiteY29" fmla="*/ 2876365 h 4199189"/>
              <a:gd name="connsiteX30" fmla="*/ 121768 w 1249232"/>
              <a:gd name="connsiteY30" fmla="*/ 2920753 h 4199189"/>
              <a:gd name="connsiteX31" fmla="*/ 139523 w 1249232"/>
              <a:gd name="connsiteY31" fmla="*/ 2974019 h 4199189"/>
              <a:gd name="connsiteX32" fmla="*/ 157279 w 1249232"/>
              <a:gd name="connsiteY32" fmla="*/ 3045041 h 4199189"/>
              <a:gd name="connsiteX33" fmla="*/ 175034 w 1249232"/>
              <a:gd name="connsiteY33" fmla="*/ 3071674 h 4199189"/>
              <a:gd name="connsiteX34" fmla="*/ 228300 w 1249232"/>
              <a:gd name="connsiteY34" fmla="*/ 3240349 h 4199189"/>
              <a:gd name="connsiteX35" fmla="*/ 263811 w 1249232"/>
              <a:gd name="connsiteY35" fmla="*/ 3293615 h 4199189"/>
              <a:gd name="connsiteX36" fmla="*/ 281566 w 1249232"/>
              <a:gd name="connsiteY36" fmla="*/ 3338004 h 4199189"/>
              <a:gd name="connsiteX37" fmla="*/ 308199 w 1249232"/>
              <a:gd name="connsiteY37" fmla="*/ 3373514 h 4199189"/>
              <a:gd name="connsiteX38" fmla="*/ 370343 w 1249232"/>
              <a:gd name="connsiteY38" fmla="*/ 3462291 h 4199189"/>
              <a:gd name="connsiteX39" fmla="*/ 467997 w 1249232"/>
              <a:gd name="connsiteY39" fmla="*/ 3559945 h 4199189"/>
              <a:gd name="connsiteX40" fmla="*/ 485753 w 1249232"/>
              <a:gd name="connsiteY40" fmla="*/ 3577701 h 4199189"/>
              <a:gd name="connsiteX41" fmla="*/ 512386 w 1249232"/>
              <a:gd name="connsiteY41" fmla="*/ 3622089 h 4199189"/>
              <a:gd name="connsiteX42" fmla="*/ 539019 w 1249232"/>
              <a:gd name="connsiteY42" fmla="*/ 3648722 h 4199189"/>
              <a:gd name="connsiteX43" fmla="*/ 565652 w 1249232"/>
              <a:gd name="connsiteY43" fmla="*/ 3684233 h 4199189"/>
              <a:gd name="connsiteX44" fmla="*/ 592285 w 1249232"/>
              <a:gd name="connsiteY44" fmla="*/ 3710866 h 4199189"/>
              <a:gd name="connsiteX45" fmla="*/ 636673 w 1249232"/>
              <a:gd name="connsiteY45" fmla="*/ 3781887 h 4199189"/>
              <a:gd name="connsiteX46" fmla="*/ 805349 w 1249232"/>
              <a:gd name="connsiteY46" fmla="*/ 3977196 h 4199189"/>
              <a:gd name="connsiteX47" fmla="*/ 831982 w 1249232"/>
              <a:gd name="connsiteY47" fmla="*/ 4003829 h 4199189"/>
              <a:gd name="connsiteX48" fmla="*/ 1080556 w 1249232"/>
              <a:gd name="connsiteY48" fmla="*/ 4163627 h 4199189"/>
              <a:gd name="connsiteX49" fmla="*/ 1160456 w 1249232"/>
              <a:gd name="connsiteY49" fmla="*/ 4199138 h 419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49232" h="4199189">
                <a:moveTo>
                  <a:pt x="1249232" y="0"/>
                </a:moveTo>
                <a:cubicBezTo>
                  <a:pt x="1156804" y="15405"/>
                  <a:pt x="1212067" y="828"/>
                  <a:pt x="1089434" y="62144"/>
                </a:cubicBezTo>
                <a:cubicBezTo>
                  <a:pt x="1025699" y="94011"/>
                  <a:pt x="1072009" y="69452"/>
                  <a:pt x="982902" y="124287"/>
                </a:cubicBezTo>
                <a:cubicBezTo>
                  <a:pt x="957897" y="139674"/>
                  <a:pt x="935228" y="151697"/>
                  <a:pt x="911881" y="168676"/>
                </a:cubicBezTo>
                <a:cubicBezTo>
                  <a:pt x="887949" y="186081"/>
                  <a:pt x="861784" y="201017"/>
                  <a:pt x="840859" y="221942"/>
                </a:cubicBezTo>
                <a:cubicBezTo>
                  <a:pt x="831981" y="230820"/>
                  <a:pt x="823758" y="240404"/>
                  <a:pt x="814226" y="248575"/>
                </a:cubicBezTo>
                <a:cubicBezTo>
                  <a:pt x="802992" y="258204"/>
                  <a:pt x="791403" y="267596"/>
                  <a:pt x="778716" y="275208"/>
                </a:cubicBezTo>
                <a:cubicBezTo>
                  <a:pt x="761694" y="285421"/>
                  <a:pt x="740857" y="289323"/>
                  <a:pt x="725450" y="301841"/>
                </a:cubicBezTo>
                <a:cubicBezTo>
                  <a:pt x="692970" y="328231"/>
                  <a:pt x="660997" y="356562"/>
                  <a:pt x="636673" y="390617"/>
                </a:cubicBezTo>
                <a:cubicBezTo>
                  <a:pt x="621877" y="411332"/>
                  <a:pt x="607806" y="432584"/>
                  <a:pt x="592285" y="452761"/>
                </a:cubicBezTo>
                <a:cubicBezTo>
                  <a:pt x="555797" y="500196"/>
                  <a:pt x="534678" y="515181"/>
                  <a:pt x="503508" y="568171"/>
                </a:cubicBezTo>
                <a:cubicBezTo>
                  <a:pt x="486733" y="596688"/>
                  <a:pt x="477472" y="629419"/>
                  <a:pt x="459120" y="656947"/>
                </a:cubicBezTo>
                <a:lnTo>
                  <a:pt x="388098" y="763479"/>
                </a:lnTo>
                <a:cubicBezTo>
                  <a:pt x="376261" y="781234"/>
                  <a:pt x="362951" y="798091"/>
                  <a:pt x="352588" y="816745"/>
                </a:cubicBezTo>
                <a:cubicBezTo>
                  <a:pt x="337792" y="843378"/>
                  <a:pt x="322537" y="869761"/>
                  <a:pt x="308199" y="896644"/>
                </a:cubicBezTo>
                <a:cubicBezTo>
                  <a:pt x="261726" y="983781"/>
                  <a:pt x="298147" y="918690"/>
                  <a:pt x="254933" y="1029810"/>
                </a:cubicBezTo>
                <a:cubicBezTo>
                  <a:pt x="244369" y="1056973"/>
                  <a:pt x="231747" y="1083298"/>
                  <a:pt x="219422" y="1109709"/>
                </a:cubicBezTo>
                <a:cubicBezTo>
                  <a:pt x="211027" y="1127698"/>
                  <a:pt x="200347" y="1144619"/>
                  <a:pt x="192789" y="1162975"/>
                </a:cubicBezTo>
                <a:cubicBezTo>
                  <a:pt x="179601" y="1195003"/>
                  <a:pt x="169116" y="1228078"/>
                  <a:pt x="157279" y="1260629"/>
                </a:cubicBezTo>
                <a:cubicBezTo>
                  <a:pt x="147489" y="1319365"/>
                  <a:pt x="146889" y="1328822"/>
                  <a:pt x="130646" y="1393794"/>
                </a:cubicBezTo>
                <a:cubicBezTo>
                  <a:pt x="125421" y="1414694"/>
                  <a:pt x="117734" y="1434946"/>
                  <a:pt x="112890" y="1455938"/>
                </a:cubicBezTo>
                <a:cubicBezTo>
                  <a:pt x="92561" y="1544032"/>
                  <a:pt x="118466" y="1477157"/>
                  <a:pt x="86257" y="1580225"/>
                </a:cubicBezTo>
                <a:cubicBezTo>
                  <a:pt x="78715" y="1604358"/>
                  <a:pt x="66986" y="1627058"/>
                  <a:pt x="59624" y="1651246"/>
                </a:cubicBezTo>
                <a:cubicBezTo>
                  <a:pt x="46248" y="1695195"/>
                  <a:pt x="24114" y="1784411"/>
                  <a:pt x="24114" y="1784411"/>
                </a:cubicBezTo>
                <a:cubicBezTo>
                  <a:pt x="-6285" y="2088389"/>
                  <a:pt x="-6440" y="2020032"/>
                  <a:pt x="15236" y="2467992"/>
                </a:cubicBezTo>
                <a:cubicBezTo>
                  <a:pt x="16006" y="2483909"/>
                  <a:pt x="27073" y="2497584"/>
                  <a:pt x="32991" y="2512380"/>
                </a:cubicBezTo>
                <a:cubicBezTo>
                  <a:pt x="38910" y="2547891"/>
                  <a:pt x="44491" y="2583459"/>
                  <a:pt x="50747" y="2618912"/>
                </a:cubicBezTo>
                <a:cubicBezTo>
                  <a:pt x="53369" y="2633772"/>
                  <a:pt x="56925" y="2648455"/>
                  <a:pt x="59624" y="2663301"/>
                </a:cubicBezTo>
                <a:cubicBezTo>
                  <a:pt x="69608" y="2718213"/>
                  <a:pt x="71436" y="2746063"/>
                  <a:pt x="86257" y="2805344"/>
                </a:cubicBezTo>
                <a:cubicBezTo>
                  <a:pt x="92176" y="2829018"/>
                  <a:pt x="96837" y="2853042"/>
                  <a:pt x="104013" y="2876365"/>
                </a:cubicBezTo>
                <a:cubicBezTo>
                  <a:pt x="108700" y="2891596"/>
                  <a:pt x="116322" y="2905777"/>
                  <a:pt x="121768" y="2920753"/>
                </a:cubicBezTo>
                <a:cubicBezTo>
                  <a:pt x="128164" y="2938342"/>
                  <a:pt x="134381" y="2956023"/>
                  <a:pt x="139523" y="2974019"/>
                </a:cubicBezTo>
                <a:cubicBezTo>
                  <a:pt x="146227" y="2997483"/>
                  <a:pt x="148940" y="3022108"/>
                  <a:pt x="157279" y="3045041"/>
                </a:cubicBezTo>
                <a:cubicBezTo>
                  <a:pt x="160925" y="3055068"/>
                  <a:pt x="169116" y="3062796"/>
                  <a:pt x="175034" y="3071674"/>
                </a:cubicBezTo>
                <a:cubicBezTo>
                  <a:pt x="185260" y="3133025"/>
                  <a:pt x="189881" y="3182721"/>
                  <a:pt x="228300" y="3240349"/>
                </a:cubicBezTo>
                <a:cubicBezTo>
                  <a:pt x="240137" y="3258104"/>
                  <a:pt x="253593" y="3274881"/>
                  <a:pt x="263811" y="3293615"/>
                </a:cubicBezTo>
                <a:cubicBezTo>
                  <a:pt x="271442" y="3307605"/>
                  <a:pt x="273827" y="3324073"/>
                  <a:pt x="281566" y="3338004"/>
                </a:cubicBezTo>
                <a:cubicBezTo>
                  <a:pt x="288751" y="3350938"/>
                  <a:pt x="299992" y="3361203"/>
                  <a:pt x="308199" y="3373514"/>
                </a:cubicBezTo>
                <a:cubicBezTo>
                  <a:pt x="340743" y="3422330"/>
                  <a:pt x="328267" y="3417410"/>
                  <a:pt x="370343" y="3462291"/>
                </a:cubicBezTo>
                <a:cubicBezTo>
                  <a:pt x="401828" y="3495875"/>
                  <a:pt x="435446" y="3527394"/>
                  <a:pt x="467997" y="3559945"/>
                </a:cubicBezTo>
                <a:cubicBezTo>
                  <a:pt x="473916" y="3565864"/>
                  <a:pt x="481447" y="3570524"/>
                  <a:pt x="485753" y="3577701"/>
                </a:cubicBezTo>
                <a:cubicBezTo>
                  <a:pt x="494631" y="3592497"/>
                  <a:pt x="502033" y="3608285"/>
                  <a:pt x="512386" y="3622089"/>
                </a:cubicBezTo>
                <a:cubicBezTo>
                  <a:pt x="519919" y="3632133"/>
                  <a:pt x="530848" y="3639190"/>
                  <a:pt x="539019" y="3648722"/>
                </a:cubicBezTo>
                <a:cubicBezTo>
                  <a:pt x="548648" y="3659956"/>
                  <a:pt x="556023" y="3672999"/>
                  <a:pt x="565652" y="3684233"/>
                </a:cubicBezTo>
                <a:cubicBezTo>
                  <a:pt x="573823" y="3693765"/>
                  <a:pt x="584114" y="3701334"/>
                  <a:pt x="592285" y="3710866"/>
                </a:cubicBezTo>
                <a:cubicBezTo>
                  <a:pt x="664310" y="3794896"/>
                  <a:pt x="578804" y="3699216"/>
                  <a:pt x="636673" y="3781887"/>
                </a:cubicBezTo>
                <a:cubicBezTo>
                  <a:pt x="756266" y="3952734"/>
                  <a:pt x="699794" y="3882197"/>
                  <a:pt x="805349" y="3977196"/>
                </a:cubicBezTo>
                <a:cubicBezTo>
                  <a:pt x="814681" y="3985595"/>
                  <a:pt x="822494" y="3995606"/>
                  <a:pt x="831982" y="4003829"/>
                </a:cubicBezTo>
                <a:cubicBezTo>
                  <a:pt x="975049" y="4127820"/>
                  <a:pt x="901901" y="4070416"/>
                  <a:pt x="1080556" y="4163627"/>
                </a:cubicBezTo>
                <a:cubicBezTo>
                  <a:pt x="1154247" y="4202074"/>
                  <a:pt x="1117252" y="4199138"/>
                  <a:pt x="1160456" y="41991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047D039-F88A-9EF4-31CE-2156E3718A6B}"/>
              </a:ext>
            </a:extLst>
          </p:cNvPr>
          <p:cNvCxnSpPr>
            <a:cxnSpLocks/>
          </p:cNvCxnSpPr>
          <p:nvPr/>
        </p:nvCxnSpPr>
        <p:spPr>
          <a:xfrm>
            <a:off x="3334161" y="1156906"/>
            <a:ext cx="1909056" cy="4960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090D8F2C-EDAD-14E2-BD09-6951E7CF48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4350" y="2792659"/>
            <a:ext cx="2976222" cy="1821516"/>
          </a:xfrm>
          <a:prstGeom prst="curvedConnector3">
            <a:avLst>
              <a:gd name="adj1" fmla="val 100853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5B80F3-1A21-0C36-F732-F9103A8DA7E2}"/>
              </a:ext>
            </a:extLst>
          </p:cNvPr>
          <p:cNvSpPr txBox="1"/>
          <p:nvPr/>
        </p:nvSpPr>
        <p:spPr>
          <a:xfrm>
            <a:off x="734752" y="519553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belongsto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0F8C0-70A7-C823-D79C-4452E2E20091}"/>
              </a:ext>
            </a:extLst>
          </p:cNvPr>
          <p:cNvSpPr txBox="1"/>
          <p:nvPr/>
        </p:nvSpPr>
        <p:spPr>
          <a:xfrm>
            <a:off x="2960142" y="42950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hasmany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6513DC-C7D9-D051-74D9-BC076F8EA96B}"/>
              </a:ext>
            </a:extLst>
          </p:cNvPr>
          <p:cNvSpPr txBox="1"/>
          <p:nvPr/>
        </p:nvSpPr>
        <p:spPr>
          <a:xfrm>
            <a:off x="4469622" y="191756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Belongto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92456-828A-8F40-3789-7B565F3F6126}"/>
              </a:ext>
            </a:extLst>
          </p:cNvPr>
          <p:cNvSpPr txBox="1"/>
          <p:nvPr/>
        </p:nvSpPr>
        <p:spPr>
          <a:xfrm>
            <a:off x="4532766" y="116838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Belongto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C7277-3EF8-3548-20E8-B735C4332035}"/>
              </a:ext>
            </a:extLst>
          </p:cNvPr>
          <p:cNvSpPr txBox="1"/>
          <p:nvPr/>
        </p:nvSpPr>
        <p:spPr>
          <a:xfrm>
            <a:off x="3308956" y="819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hasmany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135E5-BF1A-9689-4B49-C7AC14B9895E}"/>
              </a:ext>
            </a:extLst>
          </p:cNvPr>
          <p:cNvSpPr txBox="1"/>
          <p:nvPr/>
        </p:nvSpPr>
        <p:spPr>
          <a:xfrm>
            <a:off x="650120" y="173401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hasmany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graphicFrame>
        <p:nvGraphicFramePr>
          <p:cNvPr id="28" name="다이어그램 27">
            <a:extLst>
              <a:ext uri="{FF2B5EF4-FFF2-40B4-BE49-F238E27FC236}">
                <a16:creationId xmlns:a16="http://schemas.microsoft.com/office/drawing/2014/main" id="{1A6BAD0B-4C65-CB07-089A-626F5C8E1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00573"/>
              </p:ext>
            </p:extLst>
          </p:nvPr>
        </p:nvGraphicFramePr>
        <p:xfrm>
          <a:off x="5295295" y="2972875"/>
          <a:ext cx="1828799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10DB2CF6-5E1A-412B-314C-57FF000F1631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2178041" y="2324501"/>
            <a:ext cx="4273370" cy="1961138"/>
          </a:xfrm>
          <a:prstGeom prst="curvedConnector2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9B9E536-C7E2-39B2-2E14-C67D1BA58B75}"/>
              </a:ext>
            </a:extLst>
          </p:cNvPr>
          <p:cNvCxnSpPr>
            <a:cxnSpLocks/>
          </p:cNvCxnSpPr>
          <p:nvPr/>
        </p:nvCxnSpPr>
        <p:spPr>
          <a:xfrm flipV="1">
            <a:off x="3461456" y="4990775"/>
            <a:ext cx="1869310" cy="200754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7BE2473-FCE9-12AD-9526-43A7BB7FD01D}"/>
              </a:ext>
            </a:extLst>
          </p:cNvPr>
          <p:cNvSpPr txBox="1"/>
          <p:nvPr/>
        </p:nvSpPr>
        <p:spPr>
          <a:xfrm>
            <a:off x="3308956" y="144065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hasmany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5A7830-6408-B563-3AAA-238E736D1C3E}"/>
              </a:ext>
            </a:extLst>
          </p:cNvPr>
          <p:cNvSpPr txBox="1"/>
          <p:nvPr/>
        </p:nvSpPr>
        <p:spPr>
          <a:xfrm>
            <a:off x="4469622" y="544175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Belongto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59CC74-F691-4063-255D-3BABBE6921D9}"/>
              </a:ext>
            </a:extLst>
          </p:cNvPr>
          <p:cNvSpPr txBox="1"/>
          <p:nvPr/>
        </p:nvSpPr>
        <p:spPr>
          <a:xfrm>
            <a:off x="3771463" y="5048343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highlight>
                  <a:srgbClr val="C0C0C0"/>
                </a:highlight>
              </a:rPr>
              <a:t>hasOne</a:t>
            </a:r>
            <a:endParaRPr lang="ko-KR" altLang="en-US" sz="1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244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308</Words>
  <Application>Microsoft Office PowerPoint</Application>
  <PresentationFormat>와이드스크린</PresentationFormat>
  <Paragraphs>133</Paragraphs>
  <Slides>4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종호</dc:creator>
  <cp:lastModifiedBy>송 종호</cp:lastModifiedBy>
  <cp:revision>4</cp:revision>
  <dcterms:created xsi:type="dcterms:W3CDTF">2023-03-10T08:21:49Z</dcterms:created>
  <dcterms:modified xsi:type="dcterms:W3CDTF">2023-03-14T05:33:16Z</dcterms:modified>
</cp:coreProperties>
</file>