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9" r:id="rId3"/>
    <p:sldId id="261" r:id="rId4"/>
    <p:sldId id="267" r:id="rId5"/>
    <p:sldId id="262" r:id="rId6"/>
    <p:sldId id="264" r:id="rId7"/>
    <p:sldId id="263" r:id="rId8"/>
    <p:sldId id="265" r:id="rId9"/>
    <p:sldId id="268" r:id="rId10"/>
    <p:sldId id="266" r:id="rId11"/>
    <p:sldId id="269" r:id="rId12"/>
    <p:sldId id="278" r:id="rId13"/>
    <p:sldId id="272" r:id="rId14"/>
  </p:sldIdLst>
  <p:sldSz cx="762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D1A"/>
    <a:srgbClr val="010103"/>
    <a:srgbClr val="A83410"/>
    <a:srgbClr val="E1E0E2"/>
    <a:srgbClr val="666469"/>
    <a:srgbClr val="5E5C60"/>
    <a:srgbClr val="6C6A6F"/>
    <a:srgbClr val="605E63"/>
    <a:srgbClr val="732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846" y="78"/>
      </p:cViewPr>
      <p:guideLst>
        <p:guide orient="horz" pos="1800"/>
        <p:guide pos="1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8CEE3-839B-4F99-96F2-21BC094398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81E33-E6AD-42D5-9DB4-8C073D5C1E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51692" y="1143000"/>
            <a:ext cx="6858000" cy="15240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0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143000" y="2776415"/>
            <a:ext cx="5334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81000" indent="0" algn="ctr">
              <a:buNone/>
            </a:lvl2pPr>
            <a:lvl3pPr marL="762000" indent="0" algn="ctr">
              <a:buNone/>
            </a:lvl3pPr>
            <a:lvl4pPr marL="1143000" indent="0" algn="ctr">
              <a:buNone/>
            </a:lvl4pPr>
            <a:lvl5pPr marL="1524000" indent="0" algn="ctr">
              <a:buNone/>
            </a:lvl5pPr>
            <a:lvl6pPr marL="1905000" indent="0" algn="ctr">
              <a:buNone/>
            </a:lvl6pPr>
            <a:lvl7pPr marL="2286000" indent="0" algn="ctr">
              <a:buNone/>
            </a:lvl7pPr>
            <a:lvl8pPr marL="2667000" indent="0" algn="ctr">
              <a:buNone/>
            </a:lvl8pPr>
            <a:lvl9pPr marL="30480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228866"/>
            <a:ext cx="1714500" cy="487627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866"/>
            <a:ext cx="5016500" cy="48762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3500" y="508000"/>
            <a:ext cx="5905500" cy="15240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3500" y="2089823"/>
            <a:ext cx="5905500" cy="1258093"/>
          </a:xfrm>
        </p:spPr>
        <p:txBody>
          <a:bodyPr anchor="t"/>
          <a:lstStyle>
            <a:lvl1pPr marL="60960" indent="0" algn="l">
              <a:buNone/>
              <a:defRPr sz="1665">
                <a:solidFill>
                  <a:schemeClr val="tx1"/>
                </a:solidFill>
              </a:defRPr>
            </a:lvl1pPr>
            <a:lvl2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04000" y="5347231"/>
            <a:ext cx="635000" cy="304271"/>
          </a:xfrm>
        </p:spPr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33500"/>
            <a:ext cx="3365500" cy="3771636"/>
          </a:xfrm>
        </p:spPr>
        <p:txBody>
          <a:bodyPr/>
          <a:lstStyle>
            <a:lvl1pPr>
              <a:defRPr sz="216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3500" y="1333500"/>
            <a:ext cx="3365500" cy="3771636"/>
          </a:xfrm>
        </p:spPr>
        <p:txBody>
          <a:bodyPr/>
          <a:lstStyle>
            <a:lvl1pPr>
              <a:defRPr sz="216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7542"/>
            <a:ext cx="68580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262"/>
            <a:ext cx="3366823" cy="62573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>
              <a:buNone/>
              <a:defRPr sz="1665" b="1"/>
            </a:lvl2pPr>
            <a:lvl3pPr>
              <a:buNone/>
              <a:defRPr sz="1500" b="1"/>
            </a:lvl3pPr>
            <a:lvl4pPr>
              <a:buNone/>
              <a:defRPr sz="1335" b="1"/>
            </a:lvl4pPr>
            <a:lvl5pPr>
              <a:buNone/>
              <a:defRPr sz="1335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70855" y="1279262"/>
            <a:ext cx="3368146" cy="62573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>
              <a:buNone/>
              <a:defRPr sz="1665" b="1"/>
            </a:lvl2pPr>
            <a:lvl3pPr>
              <a:buNone/>
              <a:defRPr sz="1500" b="1"/>
            </a:lvl3pPr>
            <a:lvl4pPr>
              <a:buNone/>
              <a:defRPr sz="1335" b="1"/>
            </a:lvl4pPr>
            <a:lvl5pPr>
              <a:buNone/>
              <a:defRPr sz="1335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1968500"/>
            <a:ext cx="3366823" cy="3136636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855" y="1968500"/>
            <a:ext cx="3368146" cy="3136636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1" y="227543"/>
            <a:ext cx="2506928" cy="96837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1835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1" y="1270000"/>
            <a:ext cx="2506928" cy="3835136"/>
          </a:xfrm>
        </p:spPr>
        <p:txBody>
          <a:bodyPr/>
          <a:lstStyle>
            <a:lvl1pPr marL="0" indent="0">
              <a:buNone/>
              <a:defRPr sz="1165"/>
            </a:lvl1pPr>
            <a:lvl2pPr>
              <a:buNone/>
              <a:defRPr sz="1000"/>
            </a:lvl2pPr>
            <a:lvl3pPr>
              <a:buNone/>
              <a:defRPr sz="835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979208" y="227542"/>
            <a:ext cx="4259792" cy="4877594"/>
          </a:xfrm>
        </p:spPr>
        <p:txBody>
          <a:bodyPr/>
          <a:lstStyle>
            <a:lvl1pPr>
              <a:defRPr sz="2165"/>
            </a:lvl1pPr>
            <a:lvl2pPr>
              <a:defRPr sz="2000"/>
            </a:lvl2pPr>
            <a:lvl3pPr>
              <a:defRPr sz="1835"/>
            </a:lvl3pPr>
            <a:lvl4pPr>
              <a:defRPr sz="1665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508000"/>
            <a:ext cx="4572000" cy="435240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1665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24000" y="1526646"/>
            <a:ext cx="4572000" cy="33020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2665"/>
            </a:lvl1pPr>
          </a:lstStyle>
          <a:p>
            <a:pPr marL="0" algn="l" rtl="0" eaLnBrk="1" latinLnBrk="0" hangingPunct="1"/>
            <a:r>
              <a:rPr kumimoji="0" lang="zh-CN" alt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4000" y="972323"/>
            <a:ext cx="4572000" cy="441960"/>
          </a:xfrm>
        </p:spPr>
        <p:txBody>
          <a:bodyPr lIns="45720" tIns="45720" rIns="45720" anchor="t"/>
          <a:lstStyle>
            <a:lvl1pPr marL="0" indent="0" algn="ctr">
              <a:buNone/>
              <a:defRPr sz="1165"/>
            </a:lvl1pPr>
            <a:lvl2pPr>
              <a:defRPr sz="1000"/>
            </a:lvl2pPr>
            <a:lvl3pPr>
              <a:defRPr sz="835"/>
            </a:lvl3pPr>
            <a:lvl4pPr>
              <a:defRPr sz="750"/>
            </a:lvl4pPr>
            <a:lvl5pPr>
              <a:defRPr sz="75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81000" y="228865"/>
            <a:ext cx="6858000" cy="9525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81000" y="1333500"/>
            <a:ext cx="6858000" cy="39243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381000" y="5347231"/>
            <a:ext cx="1778000" cy="30427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603500" y="5347231"/>
            <a:ext cx="2413000" cy="304271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604000" y="5347231"/>
            <a:ext cx="635000" cy="304271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415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34290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3622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905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1835" kern="1200">
          <a:solidFill>
            <a:schemeClr val="tx1"/>
          </a:solidFill>
          <a:latin typeface="+mn-lt"/>
          <a:ea typeface="+mn-ea"/>
          <a:cs typeface="+mn-cs"/>
        </a:defRPr>
      </a:lvl3pPr>
      <a:lvl4pPr marL="1127760" indent="-15240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28778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1470660" indent="-15240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3830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180594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165" kern="1200">
          <a:solidFill>
            <a:schemeClr val="tx1"/>
          </a:solidFill>
          <a:latin typeface="+mn-lt"/>
          <a:ea typeface="+mn-ea"/>
          <a:cs typeface="+mn-cs"/>
        </a:defRPr>
      </a:lvl8pPr>
      <a:lvl9pPr marL="197358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16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667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1" y="922611"/>
            <a:ext cx="7266384" cy="45414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44940" y="301216"/>
            <a:ext cx="5437707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50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坦克大战</a:t>
            </a:r>
            <a:endParaRPr lang="zh-CN" altLang="en-US" sz="50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86164" y="4239327"/>
            <a:ext cx="1960590" cy="1138453"/>
            <a:chOff x="5292612" y="3843284"/>
            <a:chExt cx="1960590" cy="1138453"/>
          </a:xfrm>
        </p:grpSpPr>
        <p:sp>
          <p:nvSpPr>
            <p:cNvPr id="2" name="矩形 1"/>
            <p:cNvSpPr/>
            <p:nvPr/>
          </p:nvSpPr>
          <p:spPr>
            <a:xfrm>
              <a:off x="5292612" y="4189649"/>
              <a:ext cx="1960590" cy="76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6" name="矩形 5"/>
            <p:cNvSpPr/>
            <p:nvPr/>
          </p:nvSpPr>
          <p:spPr>
            <a:xfrm>
              <a:off x="5328616" y="3843284"/>
              <a:ext cx="1861407" cy="1138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33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33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3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  By @15PB</a:t>
              </a:r>
              <a:r>
                <a:rPr lang="zh-CN" altLang="en-US" sz="133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33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133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期</a:t>
              </a:r>
              <a:endParaRPr lang="en-US" altLang="zh-CN" sz="133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3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zh-CN" altLang="en-US" sz="133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李某某</a:t>
              </a:r>
              <a:endParaRPr lang="en-US" altLang="zh-CN" sz="133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2016-0X-0X </a:t>
              </a:r>
              <a:endPara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3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、关于片头 第一次感觉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加左键框选的好处  比如输出类似图形的字符  可以配合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直接往后面加 比较省事 方便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、关于菜单  我使用了一个类 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、主菜单（控制中心）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、画界面的框架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循环显示菜单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 光标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将数字转成字符串 输出到界面   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、menu_choose  键盘控制中心 感觉这个结构还是挺实用的  可拓展性 很强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4530080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112" y="1031685"/>
            <a:ext cx="2324675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心得与总结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12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、坦克大战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CMAP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地图类  包含检测坦克 子弹碰撞 画地图 右侧信息栏 输赢判断 画子弹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Calltank  Cmytank CenemyTank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坦克 函数 里面分了主坦克特征  和 自己的坦克与敌方坦克 包含坦克初始化  画坦克 子弹打到坦克的时候 区分敌我   自动刷新敌我双方的坦克  等等。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Cball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 子弹类的 值的申明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、地图编辑器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配合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Cmap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可以达到自定义编辑任意关卡的地图  鼠标左键画 右键清除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4494076" y="1047074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112" y="1031685"/>
            <a:ext cx="2324675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心得与总结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6088737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47410"/>
            <a:ext cx="7620000" cy="1620180"/>
          </a:xfrm>
          <a:prstGeom prst="rect">
            <a:avLst/>
          </a:prstGeom>
          <a:solidFill>
            <a:srgbClr val="E94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3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86033" y="2583329"/>
            <a:ext cx="2533066" cy="656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  <a:endParaRPr lang="zh-CN" altLang="en-US" sz="36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157" y="390761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7" name="矩形 6"/>
          <p:cNvSpPr/>
          <p:nvPr/>
        </p:nvSpPr>
        <p:spPr>
          <a:xfrm>
            <a:off x="6005046" y="463259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cxnSp>
        <p:nvCxnSpPr>
          <p:cNvPr id="3" name="直接连接符 2"/>
          <p:cNvCxnSpPr/>
          <p:nvPr/>
        </p:nvCxnSpPr>
        <p:spPr>
          <a:xfrm>
            <a:off x="3329947" y="2356190"/>
            <a:ext cx="0" cy="981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40" y="2408901"/>
            <a:ext cx="1688333" cy="8971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1657367"/>
            <a:ext cx="7620000" cy="2966715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08409" y="2197427"/>
            <a:ext cx="1380153" cy="1380153"/>
          </a:xfrm>
          <a:prstGeom prst="ellipse">
            <a:avLst/>
          </a:prstGeom>
          <a:solidFill>
            <a:srgbClr val="E94D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01</a:t>
            </a:r>
            <a:endParaRPr lang="zh-CN" altLang="en-US" sz="45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2863" y="3847610"/>
            <a:ext cx="1383713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23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119924" y="2197427"/>
            <a:ext cx="1380153" cy="1380153"/>
          </a:xfrm>
          <a:prstGeom prst="ellipse">
            <a:avLst/>
          </a:prstGeom>
          <a:solidFill>
            <a:srgbClr val="E94D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02</a:t>
            </a:r>
            <a:endParaRPr lang="zh-CN" altLang="en-US" sz="45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3057" y="3847610"/>
            <a:ext cx="1983235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项目设计分享</a:t>
            </a:r>
            <a:endParaRPr lang="zh-CN" altLang="en-US" sz="23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31439" y="2197427"/>
            <a:ext cx="1380153" cy="1380153"/>
          </a:xfrm>
          <a:prstGeom prst="ellipse">
            <a:avLst/>
          </a:prstGeom>
          <a:solidFill>
            <a:srgbClr val="E94D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03</a:t>
            </a:r>
            <a:endParaRPr lang="zh-CN" altLang="en-US" sz="45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6013" y="3847610"/>
            <a:ext cx="1683474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心得与总结</a:t>
            </a:r>
            <a:endParaRPr lang="zh-CN" altLang="en-US" sz="23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08409" y="3847610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08409" y="4290908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170245" y="3854362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70245" y="4297660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550194" y="3854362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550194" y="4297660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499744" y="367224"/>
            <a:ext cx="4980553" cy="1380153"/>
          </a:xfrm>
          <a:prstGeom prst="ellipse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65" b="1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3665" b="1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65" b="1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65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CONTENTS</a:t>
            </a:r>
            <a:endParaRPr lang="zh-CN" altLang="en-US" sz="3665" dirty="0">
              <a:solidFill>
                <a:srgbClr val="E94D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378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310704" y="1871313"/>
            <a:ext cx="39228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" name="矩形 7"/>
          <p:cNvSpPr/>
          <p:nvPr/>
        </p:nvSpPr>
        <p:spPr>
          <a:xfrm>
            <a:off x="4620090" y="3342533"/>
            <a:ext cx="1897848" cy="1896217"/>
          </a:xfrm>
          <a:prstGeom prst="rect">
            <a:avLst/>
          </a:prstGeom>
          <a:solidFill>
            <a:srgbClr val="E94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" name="矩形 1"/>
          <p:cNvSpPr/>
          <p:nvPr/>
        </p:nvSpPr>
        <p:spPr>
          <a:xfrm>
            <a:off x="4903015" y="35382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坦克大战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50093" y="4158141"/>
            <a:ext cx="183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9" y="4322111"/>
            <a:ext cx="1316724" cy="699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4528508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中级功能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高级功能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2969907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9600" y="1849484"/>
            <a:ext cx="69487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坦克可以随意移动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可以发射炮弹，炮弹发射后可以自动向前移动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坦克在移动时判断碰撞条件，可被障碍物阻挡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炮弹发射后可以摧毁部分物品及坦克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有简单的地图，且有敌军坦克随机移动、随机开炮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4528508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高级功能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高级功能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2969907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611" y="1052137"/>
            <a:ext cx="1896674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600" y="1849484"/>
            <a:ext cx="6948772" cy="3503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可以让两个玩家协同作战（可同时只接受一方操作）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具有简单的计分功能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有专门的地图编辑功能，可以让玩家自定义三个关卡的地图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菜单结构  当时考虑有很多的小画面 就做了个菜单类 自我感觉算面对对象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^&amp;^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寻路系统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4528508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中级功能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高级功能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2969907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9600" y="1849484"/>
            <a:ext cx="6948772" cy="1713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敌军坦克有多种类型（血值、攻击力、速度不同）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敌军坦克出生点，可以按照预定义规则生成新敌军（菜单）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具有关卡概念，可以让玩家闯关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617" y="1061965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441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114785" y="1714843"/>
            <a:ext cx="482375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项目设计分享</a:t>
            </a:r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pSp>
        <p:nvGrpSpPr>
          <p:cNvPr id="2" name="组合 1"/>
          <p:cNvGrpSpPr/>
          <p:nvPr/>
        </p:nvGrpSpPr>
        <p:grpSpPr>
          <a:xfrm>
            <a:off x="4531933" y="3289548"/>
            <a:ext cx="1948160" cy="1896217"/>
            <a:chOff x="4531933" y="3289548"/>
            <a:chExt cx="1948160" cy="1896217"/>
          </a:xfrm>
        </p:grpSpPr>
        <p:sp>
          <p:nvSpPr>
            <p:cNvPr id="13" name="矩形 12"/>
            <p:cNvSpPr/>
            <p:nvPr/>
          </p:nvSpPr>
          <p:spPr>
            <a:xfrm>
              <a:off x="4531933" y="3289548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903015" y="3538238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坦克大战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650093" y="4158141"/>
              <a:ext cx="183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349" y="4322111"/>
              <a:ext cx="1316724" cy="6997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pPr marL="146685"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片头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6685"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菜单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6685"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坦克大战  单线程 是用循环多少次 来控制的 相对来说比较灵活  双人玩家 一起玩 也不会出现延迟很大的情况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6685"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、地图编辑器 可以自定义编辑哪个地图 这块还是比较满意的 很实用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6685">
              <a:spcBef>
                <a:spcPts val="100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9620" y="949288"/>
            <a:ext cx="2752678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项目设计分享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Z{9M@NLTOSU)YI`BJA`UQ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39645" y="6779260"/>
            <a:ext cx="6376035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441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4418" y="1741727"/>
            <a:ext cx="456407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心得与总结</a:t>
            </a:r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pSp>
        <p:nvGrpSpPr>
          <p:cNvPr id="13" name="组合 12"/>
          <p:cNvGrpSpPr/>
          <p:nvPr/>
        </p:nvGrpSpPr>
        <p:grpSpPr>
          <a:xfrm>
            <a:off x="4520680" y="3325552"/>
            <a:ext cx="1948160" cy="1896217"/>
            <a:chOff x="4531933" y="3289548"/>
            <a:chExt cx="1948160" cy="1896217"/>
          </a:xfrm>
        </p:grpSpPr>
        <p:sp>
          <p:nvSpPr>
            <p:cNvPr id="14" name="矩形 13"/>
            <p:cNvSpPr/>
            <p:nvPr/>
          </p:nvSpPr>
          <p:spPr>
            <a:xfrm>
              <a:off x="4531933" y="3289548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903015" y="3538238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坦克大战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650093" y="4158141"/>
              <a:ext cx="183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349" y="4322111"/>
              <a:ext cx="1316724" cy="6997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1003</Words>
  <Application>WPS 演示</Application>
  <PresentationFormat>自定义</PresentationFormat>
  <Paragraphs>109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Wingdings 2</vt:lpstr>
      <vt:lpstr>Wingdings</vt:lpstr>
      <vt:lpstr>Wingdings 3</vt:lpstr>
      <vt:lpstr>微软雅黑</vt:lpstr>
      <vt:lpstr>Arial Black</vt:lpstr>
      <vt:lpstr>Impact</vt:lpstr>
      <vt:lpstr>Wingdings</vt:lpstr>
      <vt:lpstr>Symbol</vt:lpstr>
      <vt:lpstr>黑体</vt:lpstr>
      <vt:lpstr>Lucida Sans</vt:lpstr>
      <vt:lpstr>Lucida Sans Unicode</vt:lpstr>
      <vt:lpstr>Book Antiqua</vt:lpstr>
      <vt:lpstr>Segoe Print</vt:lpstr>
      <vt:lpstr>Calibri</vt:lpstr>
      <vt:lpstr>顶峰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song</cp:lastModifiedBy>
  <cp:revision>137</cp:revision>
  <dcterms:created xsi:type="dcterms:W3CDTF">2014-03-18T12:44:00Z</dcterms:created>
  <dcterms:modified xsi:type="dcterms:W3CDTF">2016-09-29T02:44:42Z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