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5" y="1933767"/>
            <a:ext cx="12604508" cy="48475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4" y="4664996"/>
            <a:ext cx="12677956" cy="49434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92222" y="1569923"/>
            <a:ext cx="4984600" cy="7395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14680" y="7815423"/>
            <a:ext cx="819491" cy="5489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59289" y="7820851"/>
            <a:ext cx="621110" cy="5516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55535" y="8354316"/>
            <a:ext cx="2963719" cy="6024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59289" y="8918280"/>
            <a:ext cx="1660986" cy="5569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947565" y="8456032"/>
            <a:ext cx="3366167" cy="5569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90516" y="-2726129"/>
            <a:ext cx="5220385" cy="5220385"/>
            <a:chOff x="-2890516" y="-2726129"/>
            <a:chExt cx="5220385" cy="5220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-2890516" y="-2726129"/>
              <a:ext cx="5220385" cy="5220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66810"/>
            <a:ext cx="2488412" cy="3854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89280" y="335760"/>
            <a:ext cx="681902" cy="7030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25673" y="1847121"/>
            <a:ext cx="9097832" cy="72628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5498" y="698157"/>
            <a:ext cx="2841114" cy="11577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021563" y="942972"/>
            <a:ext cx="34760108" cy="94085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58979" y="-2610192"/>
            <a:ext cx="5220385" cy="5220385"/>
            <a:chOff x="-3558979" y="-2610192"/>
            <a:chExt cx="5220385" cy="5220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-3558979" y="-2610192"/>
              <a:ext cx="5220385" cy="5220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497" y="126175"/>
            <a:ext cx="1476448" cy="11577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7877" y="1068720"/>
            <a:ext cx="3222299" cy="8561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0307" y="466810"/>
            <a:ext cx="2488412" cy="3854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89280" y="335760"/>
            <a:ext cx="681902" cy="7030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9341" y="2419132"/>
            <a:ext cx="17976374" cy="7426489"/>
            <a:chOff x="309341" y="2419132"/>
            <a:chExt cx="17976374" cy="74264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341" y="2419132"/>
              <a:ext cx="17976374" cy="74264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81B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4"/>
            <a:ext cx="3137923" cy="328035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0479" y="5005527"/>
            <a:ext cx="3156197" cy="15348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4573" y="1125521"/>
            <a:ext cx="15476567" cy="9160193"/>
            <a:chOff x="1404573" y="1125521"/>
            <a:chExt cx="15476567" cy="91601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4573" y="1125521"/>
              <a:ext cx="15476567" cy="91601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90516" y="-2726129"/>
            <a:ext cx="5220385" cy="5220385"/>
            <a:chOff x="-2890516" y="-2726129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90516" y="-2726129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04" y="139204"/>
            <a:ext cx="2819314" cy="11964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780952" y="397051"/>
            <a:ext cx="2926761" cy="566553"/>
            <a:chOff x="14780952" y="397051"/>
            <a:chExt cx="2926761" cy="5665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50307" y="473195"/>
              <a:ext cx="2480221" cy="37904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64137" y="335760"/>
              <a:ext cx="804617" cy="703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81B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10" y="2416534"/>
            <a:ext cx="3722742" cy="32803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185425" cy="15445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2269" y="698157"/>
            <a:ext cx="5297181" cy="12041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3195"/>
            <a:ext cx="2489345" cy="3800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89280" y="335760"/>
            <a:ext cx="689264" cy="7030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8173" y="4044696"/>
            <a:ext cx="12500715" cy="5922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27879" y="3405611"/>
            <a:ext cx="6530291" cy="586401"/>
            <a:chOff x="1827879" y="3405611"/>
            <a:chExt cx="6530291" cy="5864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6743" y="3348470"/>
              <a:ext cx="4801269" cy="68017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827879" y="3621773"/>
              <a:ext cx="160149" cy="160149"/>
              <a:chOff x="1827879" y="3621773"/>
              <a:chExt cx="160149" cy="16014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27879" y="3621773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98173" y="5391296"/>
            <a:ext cx="4778472" cy="44579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86743" y="4685536"/>
            <a:ext cx="7014689" cy="7232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27879" y="4958846"/>
            <a:ext cx="160149" cy="160149"/>
            <a:chOff x="1827879" y="4958846"/>
            <a:chExt cx="160149" cy="1601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27879" y="4958846"/>
              <a:ext cx="160149" cy="16014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78437" y="2532560"/>
            <a:ext cx="9455876" cy="7422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31763" y="2805870"/>
            <a:ext cx="160149" cy="160149"/>
            <a:chOff x="1831763" y="2805870"/>
            <a:chExt cx="160149" cy="1601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1763" y="2805870"/>
              <a:ext cx="160149" cy="160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6609" y="3382920"/>
            <a:ext cx="4058434" cy="10608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8173" y="5391296"/>
            <a:ext cx="4245348" cy="3748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6744" y="4685535"/>
            <a:ext cx="11453537" cy="7232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27879" y="4958846"/>
            <a:ext cx="160149" cy="160149"/>
            <a:chOff x="1827879" y="4958846"/>
            <a:chExt cx="160149" cy="1601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7879" y="4958846"/>
              <a:ext cx="160149" cy="1601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0630" y="2713516"/>
            <a:ext cx="11354851" cy="7232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1763" y="2986822"/>
            <a:ext cx="160149" cy="160149"/>
            <a:chOff x="1831763" y="2986822"/>
            <a:chExt cx="160149" cy="1601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1763" y="2986822"/>
              <a:ext cx="160149" cy="1601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50307" y="473195"/>
            <a:ext cx="2489345" cy="3800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189280" y="335760"/>
            <a:ext cx="689264" cy="7030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82269" y="698157"/>
            <a:ext cx="5297181" cy="12041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6611" y="2535296"/>
            <a:ext cx="6864605" cy="5979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1029" y="3533142"/>
            <a:ext cx="4367597" cy="68405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6268" y="3018868"/>
            <a:ext cx="10446281" cy="6089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27879" y="3206465"/>
            <a:ext cx="160149" cy="160149"/>
            <a:chOff x="1827879" y="3206465"/>
            <a:chExt cx="160149" cy="1601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7879" y="3206465"/>
              <a:ext cx="160149" cy="1601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6344" y="2033516"/>
            <a:ext cx="6708690" cy="6453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1763" y="2253489"/>
            <a:ext cx="160149" cy="160149"/>
            <a:chOff x="1831763" y="2253489"/>
            <a:chExt cx="160149" cy="1601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1763" y="2253489"/>
              <a:ext cx="160149" cy="1601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50307" y="473195"/>
            <a:ext cx="2489345" cy="3800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189280" y="335760"/>
            <a:ext cx="689264" cy="7030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82269" y="698157"/>
            <a:ext cx="5297181" cy="12041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81B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10" y="2416533"/>
            <a:ext cx="3681002" cy="32803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155264" cy="15348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80952" y="397051"/>
            <a:ext cx="2926761" cy="566553"/>
            <a:chOff x="14780952" y="397051"/>
            <a:chExt cx="2926761" cy="5665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0307" y="473195"/>
              <a:ext cx="2481650" cy="3790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4137" y="335760"/>
              <a:ext cx="805436" cy="7030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8"/>
            <a:ext cx="3542791" cy="11964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1143" y="2731336"/>
            <a:ext cx="4358345" cy="8596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0130" cy="3114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44353" cy="18341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0258" cy="18341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73429" y="4924755"/>
            <a:ext cx="1217242" cy="68800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64857" y="5470841"/>
            <a:ext cx="1864758" cy="5455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16609" y="5087620"/>
            <a:ext cx="1428471" cy="6879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92893" y="4488274"/>
            <a:ext cx="1753896" cy="18341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64244" y="6656427"/>
            <a:ext cx="1756020" cy="18341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33835" y="7241229"/>
            <a:ext cx="3071271" cy="6916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81862" y="5087620"/>
            <a:ext cx="1327214" cy="6898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25158" y="6633094"/>
            <a:ext cx="1779353" cy="18341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68554" y="7270497"/>
            <a:ext cx="2053937" cy="6880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81B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9073336" cy="79449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3071" y="1508288"/>
            <a:ext cx="2363219" cy="7329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423" y="8632004"/>
            <a:ext cx="3068119" cy="5607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1B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7" y="2416533"/>
            <a:ext cx="3120850" cy="32803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0479" y="5005527"/>
            <a:ext cx="2932168" cy="15389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42234" y="3661557"/>
            <a:ext cx="5230267" cy="5230267"/>
            <a:chOff x="6242234" y="3661557"/>
            <a:chExt cx="5230267" cy="52302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2234" y="3661557"/>
              <a:ext cx="5230267" cy="52302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97276" y="4703685"/>
            <a:ext cx="2296341" cy="3456394"/>
            <a:chOff x="2297276" y="4703685"/>
            <a:chExt cx="2296341" cy="34563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7276" y="4703685"/>
              <a:ext cx="2296341" cy="34563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69906" y="3418963"/>
            <a:ext cx="867187" cy="4965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06048" y="3856144"/>
            <a:ext cx="2271273" cy="7659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7051"/>
            <a:ext cx="2926761" cy="566553"/>
            <a:chOff x="14780952" y="397051"/>
            <a:chExt cx="2926761" cy="5665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50307" y="473195"/>
              <a:ext cx="2501050" cy="38006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64137" y="335760"/>
              <a:ext cx="800940" cy="7030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11858" y="2856087"/>
            <a:ext cx="882110" cy="49792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48001" y="3293277"/>
            <a:ext cx="1733387" cy="7659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92191" y="3474134"/>
            <a:ext cx="871987" cy="4979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628287" y="3901801"/>
            <a:ext cx="2276654" cy="76589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7037" y="8560303"/>
            <a:ext cx="1404625" cy="7681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61323" y="5834983"/>
            <a:ext cx="1136701" cy="4374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00002" y="1439688"/>
            <a:ext cx="2290705" cy="11995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31799" y="4726785"/>
            <a:ext cx="2213279" cy="2953499"/>
            <a:chOff x="13231799" y="4726785"/>
            <a:chExt cx="2213279" cy="29534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31799" y="4726785"/>
              <a:ext cx="2213279" cy="29534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284331" y="3574359"/>
            <a:ext cx="120774" cy="1132627"/>
            <a:chOff x="14284331" y="3574359"/>
            <a:chExt cx="120774" cy="11326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284331" y="3574359"/>
              <a:ext cx="120774" cy="113262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14734" y="2522696"/>
            <a:ext cx="3859615" cy="53012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390059" y="8460241"/>
            <a:ext cx="3887949" cy="76815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765447" y="8446267"/>
            <a:ext cx="1207521" cy="768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1B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10" y="2416534"/>
            <a:ext cx="3688590" cy="328035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181407" cy="15348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63" y="6574030"/>
            <a:ext cx="6173699" cy="7738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90516" y="-2726129"/>
            <a:ext cx="5220385" cy="5220385"/>
            <a:chOff x="-2890516" y="-2726129"/>
            <a:chExt cx="5220385" cy="5220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-2890516" y="-2726129"/>
              <a:ext cx="5220385" cy="5220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66810"/>
            <a:ext cx="2488412" cy="3854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89280" y="335760"/>
            <a:ext cx="681902" cy="7030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6373" y="2761668"/>
            <a:ext cx="4111846" cy="5575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2251" y="2009369"/>
            <a:ext cx="8794680" cy="7381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5498" y="126175"/>
            <a:ext cx="2176533" cy="11577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7878" y="1065173"/>
            <a:ext cx="1617090" cy="8596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797201" y="423052"/>
            <a:ext cx="30951738" cy="123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90516" y="-2726129"/>
            <a:ext cx="5220385" cy="5220385"/>
            <a:chOff x="-2890516" y="-2726129"/>
            <a:chExt cx="5220385" cy="5220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-2890516" y="-2726129"/>
              <a:ext cx="5220385" cy="5220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66810"/>
            <a:ext cx="2488412" cy="3854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89280" y="338510"/>
            <a:ext cx="681902" cy="7030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6373" y="2752144"/>
            <a:ext cx="4594679" cy="5575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2249" y="2009373"/>
            <a:ext cx="8797537" cy="7381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5498" y="126175"/>
            <a:ext cx="2176533" cy="11577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7878" y="1065173"/>
            <a:ext cx="1617090" cy="8596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797201" y="1205001"/>
            <a:ext cx="30951738" cy="92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90516" y="-2726129"/>
            <a:ext cx="5220385" cy="5220385"/>
            <a:chOff x="-2890516" y="-2726129"/>
            <a:chExt cx="5220385" cy="5220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-2890516" y="-2726129"/>
              <a:ext cx="5220385" cy="5220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66810"/>
            <a:ext cx="2488412" cy="3854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89280" y="338510"/>
            <a:ext cx="681902" cy="7030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2249" y="2009373"/>
            <a:ext cx="9133451" cy="738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5498" y="126175"/>
            <a:ext cx="2176533" cy="11577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7878" y="1065173"/>
            <a:ext cx="1617090" cy="8596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5797201" y="1643057"/>
            <a:ext cx="30951738" cy="75049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90516" y="-2726129"/>
            <a:ext cx="5220385" cy="5220385"/>
            <a:chOff x="-2890516" y="-2726129"/>
            <a:chExt cx="5220385" cy="5220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-2890516" y="-2726129"/>
              <a:ext cx="5220385" cy="5220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66810"/>
            <a:ext cx="2488412" cy="3854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89280" y="335760"/>
            <a:ext cx="681902" cy="7030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25677" y="1847123"/>
            <a:ext cx="9095137" cy="72628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5498" y="698157"/>
            <a:ext cx="2841114" cy="11577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021563" y="216375"/>
            <a:ext cx="34760108" cy="12314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2022-11-25T00:30:48Z</dcterms:created>
  <dcterms:modified xsi:type="dcterms:W3CDTF">2022-11-25T00:30:48Z</dcterms:modified>
</cp:coreProperties>
</file>