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8"/>
  </p:notesMasterIdLst>
  <p:sldIdLst>
    <p:sldId id="256" r:id="rId2"/>
    <p:sldId id="309" r:id="rId3"/>
    <p:sldId id="319" r:id="rId4"/>
    <p:sldId id="312" r:id="rId5"/>
    <p:sldId id="320" r:id="rId6"/>
    <p:sldId id="285" r:id="rId7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 autoAdjust="0"/>
    <p:restoredTop sz="80495" autoAdjust="0"/>
  </p:normalViewPr>
  <p:slideViewPr>
    <p:cSldViewPr snapToGrid="0">
      <p:cViewPr varScale="1">
        <p:scale>
          <a:sx n="96" d="100"/>
          <a:sy n="96" d="100"/>
        </p:scale>
        <p:origin x="176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A353D26-3891-1E4B-B4EB-9B6F98DB6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673135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演算法</a:t>
            </a:r>
            <a:r>
              <a:rPr lang="en-US" altLang="zh-TW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HW1</a:t>
            </a:r>
          </a:p>
        </p:txBody>
      </p:sp>
      <p:sp>
        <p:nvSpPr>
          <p:cNvPr id="95" name="CustomShape 2"/>
          <p:cNvSpPr/>
          <p:nvPr/>
        </p:nvSpPr>
        <p:spPr>
          <a:xfrm>
            <a:off x="0" y="2970287"/>
            <a:ext cx="12189960" cy="807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en-US" altLang="zh-TW" sz="4400" b="1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TSP(1/3)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C8693D-B29F-7F4C-802D-B1627147F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35" y="1397000"/>
            <a:ext cx="5244306" cy="46021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D5F7E7-B5BE-5A41-AC38-A6C275CFB17D}"/>
              </a:ext>
            </a:extLst>
          </p:cNvPr>
          <p:cNvSpPr txBox="1"/>
          <p:nvPr/>
        </p:nvSpPr>
        <p:spPr>
          <a:xfrm>
            <a:off x="205099" y="13970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暴力法</a:t>
            </a:r>
            <a:endParaRPr kumimoji="1" lang="en-US" altLang="zh-CN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9E75BD-8D29-FE46-9357-4BC4D0BBD575}"/>
              </a:ext>
            </a:extLst>
          </p:cNvPr>
          <p:cNvSpPr txBox="1"/>
          <p:nvPr/>
        </p:nvSpPr>
        <p:spPr>
          <a:xfrm>
            <a:off x="205099" y="241884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找出所有可能的路徑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N=4 </a:t>
            </a:r>
            <a:r>
              <a:rPr kumimoji="1" lang="en-US" altLang="zh-TW" sz="2000" dirty="0">
                <a:sym typeface="Wingdings" pitchFamily="2" charset="2"/>
              </a:rPr>
              <a:t> 3!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0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TSP(2/3)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286CCB-E8E2-F44B-8455-EB61EF10E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55699"/>
              </p:ext>
            </p:extLst>
          </p:nvPr>
        </p:nvGraphicFramePr>
        <p:xfrm>
          <a:off x="1689364" y="1487567"/>
          <a:ext cx="8796333" cy="51136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32111">
                  <a:extLst>
                    <a:ext uri="{9D8B030D-6E8A-4147-A177-3AD203B41FA5}">
                      <a16:colId xmlns:a16="http://schemas.microsoft.com/office/drawing/2014/main" val="632071584"/>
                    </a:ext>
                  </a:extLst>
                </a:gridCol>
                <a:gridCol w="2932111">
                  <a:extLst>
                    <a:ext uri="{9D8B030D-6E8A-4147-A177-3AD203B41FA5}">
                      <a16:colId xmlns:a16="http://schemas.microsoft.com/office/drawing/2014/main" val="791456780"/>
                    </a:ext>
                  </a:extLst>
                </a:gridCol>
                <a:gridCol w="2932111">
                  <a:extLst>
                    <a:ext uri="{9D8B030D-6E8A-4147-A177-3AD203B41FA5}">
                      <a16:colId xmlns:a16="http://schemas.microsoft.com/office/drawing/2014/main" val="938013339"/>
                    </a:ext>
                  </a:extLst>
                </a:gridCol>
              </a:tblGrid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City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X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Y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827656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37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52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878575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49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49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999599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52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64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90582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20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26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961916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40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30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73802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21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47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816011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17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63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508195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31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62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77670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52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33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14133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10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51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21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375164"/>
                  </a:ext>
                </a:extLst>
              </a:tr>
              <a:tr h="426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11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42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41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4150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D37BA06-03DD-6A4B-AE64-1546AD0DDEA1}"/>
              </a:ext>
            </a:extLst>
          </p:cNvPr>
          <p:cNvSpPr txBox="1"/>
          <p:nvPr/>
        </p:nvSpPr>
        <p:spPr>
          <a:xfrm>
            <a:off x="205099" y="1287512"/>
            <a:ext cx="1332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DATASET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074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TSP(3/3)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63BB33-A8BD-0345-BEDE-63CA69FD0B88}"/>
              </a:ext>
            </a:extLst>
          </p:cNvPr>
          <p:cNvSpPr txBox="1"/>
          <p:nvPr/>
        </p:nvSpPr>
        <p:spPr>
          <a:xfrm>
            <a:off x="205099" y="2305615"/>
            <a:ext cx="66629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Best Visit Order : </a:t>
            </a:r>
            <a:r>
              <a:rPr kumimoji="1" lang="en" altLang="zh-CN" sz="2800" dirty="0"/>
              <a:t>1 3 2 11 9 10 5 4 6 7 8 </a:t>
            </a:r>
          </a:p>
          <a:p>
            <a:endParaRPr kumimoji="1" lang="en" altLang="zh-CN" sz="2800" dirty="0"/>
          </a:p>
          <a:p>
            <a:r>
              <a:rPr kumimoji="1" lang="en" altLang="zh-CN" sz="2800" dirty="0"/>
              <a:t>Best Distance : 167.807</a:t>
            </a:r>
          </a:p>
          <a:p>
            <a:endParaRPr kumimoji="1" lang="en" altLang="zh-CN" sz="2800" dirty="0"/>
          </a:p>
          <a:p>
            <a:r>
              <a:rPr kumimoji="1" lang="en" altLang="zh-CN" sz="2800" dirty="0"/>
              <a:t>Execution Time: 23.441(s)</a:t>
            </a:r>
            <a:endParaRPr kumimoji="1"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F2E29C-A1CB-2F40-B81C-90BCC29D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0" t="6766" r="13045" b="24185"/>
          <a:stretch/>
        </p:blipFill>
        <p:spPr>
          <a:xfrm>
            <a:off x="6705600" y="1807553"/>
            <a:ext cx="5282889" cy="39703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4BA679-9D99-354F-B0CD-4311333B2A9A}"/>
              </a:ext>
            </a:extLst>
          </p:cNvPr>
          <p:cNvSpPr/>
          <p:nvPr/>
        </p:nvSpPr>
        <p:spPr>
          <a:xfrm>
            <a:off x="205099" y="6264568"/>
            <a:ext cx="3487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畫圖</a:t>
            </a:r>
            <a:r>
              <a:rPr lang="en-US" altLang="zh-CN" sz="2000" dirty="0"/>
              <a:t> : </a:t>
            </a:r>
            <a:r>
              <a:rPr lang="zh-TW" altLang="en-US" sz="2000" dirty="0"/>
              <a:t>http://www.gnuplot.info</a:t>
            </a:r>
          </a:p>
        </p:txBody>
      </p:sp>
    </p:spTree>
    <p:extLst>
      <p:ext uri="{BB962C8B-B14F-4D97-AF65-F5344CB8AC3E}">
        <p14:creationId xmlns:p14="http://schemas.microsoft.com/office/powerpoint/2010/main" val="113917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TSP(3/3)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63BB33-A8BD-0345-BEDE-63CA69FD0B88}"/>
              </a:ext>
            </a:extLst>
          </p:cNvPr>
          <p:cNvSpPr txBox="1"/>
          <p:nvPr/>
        </p:nvSpPr>
        <p:spPr>
          <a:xfrm>
            <a:off x="205099" y="1432476"/>
            <a:ext cx="485261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繳交一個</a:t>
            </a:r>
            <a:r>
              <a:rPr kumimoji="1" lang="en-US" altLang="zh-CN" sz="2800" dirty="0"/>
              <a:t>zip</a:t>
            </a:r>
            <a:r>
              <a:rPr kumimoji="1" lang="zh-CN" altLang="en-US" sz="2800" dirty="0"/>
              <a:t>包含</a:t>
            </a:r>
            <a:endParaRPr kumimoji="1" lang="en-US" altLang="zh-CN" sz="2800" dirty="0"/>
          </a:p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程式碼</a:t>
            </a:r>
            <a:endParaRPr kumimoji="1" lang="en-US" altLang="zh-CN" sz="2800" dirty="0"/>
          </a:p>
          <a:p>
            <a:r>
              <a:rPr kumimoji="1" lang="en-US" altLang="zh-TW" sz="2800" dirty="0"/>
              <a:t>2.output</a:t>
            </a:r>
            <a:r>
              <a:rPr kumimoji="1" lang="zh-CN" altLang="en-US" sz="2800" dirty="0"/>
              <a:t>的</a:t>
            </a:r>
            <a:r>
              <a:rPr kumimoji="1" lang="en-US" altLang="zh-CN" sz="2800" dirty="0"/>
              <a:t>txt</a:t>
            </a:r>
          </a:p>
          <a:p>
            <a:r>
              <a:rPr kumimoji="1" lang="en-US" altLang="zh-CN" sz="2800" dirty="0"/>
              <a:t>3.</a:t>
            </a:r>
            <a:r>
              <a:rPr kumimoji="1" lang="zh-CN" altLang="en-US" sz="2800" dirty="0"/>
              <a:t>畫成圖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檔名請改為：學號</a:t>
            </a:r>
            <a:r>
              <a:rPr kumimoji="1" lang="en-US" altLang="zh-CN" sz="2800" dirty="0"/>
              <a:t>_HW1</a:t>
            </a:r>
          </a:p>
          <a:p>
            <a:r>
              <a:rPr kumimoji="1" lang="zh-CN" altLang="en-US" sz="2800" dirty="0"/>
              <a:t>程式不要寫死，會測其他測資</a:t>
            </a:r>
            <a:endParaRPr kumimoji="1" lang="zh-TW" altLang="en-US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繳交方式：網路大學</a:t>
            </a:r>
            <a:endParaRPr kumimoji="1" lang="en-US" altLang="zh-CN" sz="2800" dirty="0"/>
          </a:p>
          <a:p>
            <a:r>
              <a:rPr kumimoji="1" lang="zh-CN" altLang="en-US" sz="2800" dirty="0"/>
              <a:t>繳交期限：</a:t>
            </a:r>
            <a:r>
              <a:rPr kumimoji="1" lang="en-US" altLang="zh-CN" sz="2800" dirty="0"/>
              <a:t>10/13 24:00</a:t>
            </a:r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218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10543</TotalTime>
  <Words>156</Words>
  <Application>Microsoft Macintosh PowerPoint</Application>
  <PresentationFormat>自訂</PresentationFormat>
  <Paragraphs>71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TSP(1/3)</vt:lpstr>
      <vt:lpstr>TSP(2/3)</vt:lpstr>
      <vt:lpstr>TSP(3/3)</vt:lpstr>
      <vt:lpstr>TSP(3/3)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子傑 唐</cp:lastModifiedBy>
  <cp:revision>805</cp:revision>
  <cp:lastPrinted>1601-01-01T00:00:00Z</cp:lastPrinted>
  <dcterms:created xsi:type="dcterms:W3CDTF">2015-10-03T05:09:22Z</dcterms:created>
  <dcterms:modified xsi:type="dcterms:W3CDTF">2020-09-29T06:06:37Z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