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4C15D-C464-4BB9-9F64-6FF9B8320BE0}" v="12" dt="2021-11-06T10:31:46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54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小跳" userId="51e627aa-0558-400b-9faf-8a896fb42779" providerId="ADAL" clId="{5A54C15D-C464-4BB9-9F64-6FF9B8320BE0}"/>
    <pc:docChg chg="undo custSel modSld">
      <pc:chgData name="马小跳" userId="51e627aa-0558-400b-9faf-8a896fb42779" providerId="ADAL" clId="{5A54C15D-C464-4BB9-9F64-6FF9B8320BE0}" dt="2021-11-06T10:31:54.468" v="36" actId="1076"/>
      <pc:docMkLst>
        <pc:docMk/>
      </pc:docMkLst>
      <pc:sldChg chg="addSp delSp modSp mod">
        <pc:chgData name="马小跳" userId="51e627aa-0558-400b-9faf-8a896fb42779" providerId="ADAL" clId="{5A54C15D-C464-4BB9-9F64-6FF9B8320BE0}" dt="2021-11-06T10:31:54.468" v="36" actId="1076"/>
        <pc:sldMkLst>
          <pc:docMk/>
          <pc:sldMk cId="2677366510" sldId="257"/>
        </pc:sldMkLst>
        <pc:spChg chg="add del mod topLvl">
          <ac:chgData name="马小跳" userId="51e627aa-0558-400b-9faf-8a896fb42779" providerId="ADAL" clId="{5A54C15D-C464-4BB9-9F64-6FF9B8320BE0}" dt="2021-11-06T10:31:17.860" v="30" actId="165"/>
          <ac:spMkLst>
            <pc:docMk/>
            <pc:sldMk cId="2677366510" sldId="257"/>
            <ac:spMk id="9" creationId="{C59F7F2B-FF3A-4B0F-9FAF-65397DAD62EB}"/>
          </ac:spMkLst>
        </pc:spChg>
        <pc:spChg chg="add del mod topLvl">
          <ac:chgData name="马小跳" userId="51e627aa-0558-400b-9faf-8a896fb42779" providerId="ADAL" clId="{5A54C15D-C464-4BB9-9F64-6FF9B8320BE0}" dt="2021-11-06T10:31:17.860" v="30" actId="165"/>
          <ac:spMkLst>
            <pc:docMk/>
            <pc:sldMk cId="2677366510" sldId="257"/>
            <ac:spMk id="13" creationId="{83CB5806-15AF-47BF-8890-A816D5E217A4}"/>
          </ac:spMkLst>
        </pc:spChg>
        <pc:grpChg chg="add del mod">
          <ac:chgData name="马小跳" userId="51e627aa-0558-400b-9faf-8a896fb42779" providerId="ADAL" clId="{5A54C15D-C464-4BB9-9F64-6FF9B8320BE0}" dt="2021-11-06T10:23:23.232" v="11" actId="165"/>
          <ac:grpSpMkLst>
            <pc:docMk/>
            <pc:sldMk cId="2677366510" sldId="257"/>
            <ac:grpSpMk id="4" creationId="{817BE6FD-F1F3-4CFC-B1A7-38DC7E24D472}"/>
          </ac:grpSpMkLst>
        </pc:grpChg>
        <pc:grpChg chg="add del">
          <ac:chgData name="马小跳" userId="51e627aa-0558-400b-9faf-8a896fb42779" providerId="ADAL" clId="{5A54C15D-C464-4BB9-9F64-6FF9B8320BE0}" dt="2021-09-10T08:41:06.303" v="2" actId="165"/>
          <ac:grpSpMkLst>
            <pc:docMk/>
            <pc:sldMk cId="2677366510" sldId="257"/>
            <ac:grpSpMk id="14" creationId="{9D8862F1-5F52-417E-BC47-87B3A7D90B52}"/>
          </ac:grpSpMkLst>
        </pc:grpChg>
        <pc:grpChg chg="add del mod">
          <ac:chgData name="马小跳" userId="51e627aa-0558-400b-9faf-8a896fb42779" providerId="ADAL" clId="{5A54C15D-C464-4BB9-9F64-6FF9B8320BE0}" dt="2021-11-06T10:31:17.860" v="30" actId="165"/>
          <ac:grpSpMkLst>
            <pc:docMk/>
            <pc:sldMk cId="2677366510" sldId="257"/>
            <ac:grpSpMk id="20" creationId="{068591D9-7409-41CA-9A7B-F4567C161465}"/>
          </ac:grpSpMkLst>
        </pc:grpChg>
        <pc:picChg chg="add del mod ord topLvl">
          <ac:chgData name="马小跳" userId="51e627aa-0558-400b-9faf-8a896fb42779" providerId="ADAL" clId="{5A54C15D-C464-4BB9-9F64-6FF9B8320BE0}" dt="2021-11-06T10:23:29.197" v="14" actId="478"/>
          <ac:picMkLst>
            <pc:docMk/>
            <pc:sldMk cId="2677366510" sldId="257"/>
            <ac:picMk id="3" creationId="{8F36322A-E33B-4DDE-A357-BF44129566CD}"/>
          </ac:picMkLst>
        </pc:picChg>
        <pc:picChg chg="add del mod ord">
          <ac:chgData name="马小跳" userId="51e627aa-0558-400b-9faf-8a896fb42779" providerId="ADAL" clId="{5A54C15D-C464-4BB9-9F64-6FF9B8320BE0}" dt="2021-11-06T10:26:24.101" v="17" actId="478"/>
          <ac:picMkLst>
            <pc:docMk/>
            <pc:sldMk cId="2677366510" sldId="257"/>
            <ac:picMk id="5" creationId="{06FED984-CDF5-4D46-B870-EEA49915B88B}"/>
          </ac:picMkLst>
        </pc:picChg>
        <pc:picChg chg="del mod topLvl">
          <ac:chgData name="马小跳" userId="51e627aa-0558-400b-9faf-8a896fb42779" providerId="ADAL" clId="{5A54C15D-C464-4BB9-9F64-6FF9B8320BE0}" dt="2021-09-10T08:41:09.171" v="3" actId="478"/>
          <ac:picMkLst>
            <pc:docMk/>
            <pc:sldMk cId="2677366510" sldId="257"/>
            <ac:picMk id="5" creationId="{31170935-065A-49E9-9BE1-B8A5389571FD}"/>
          </ac:picMkLst>
        </pc:picChg>
        <pc:picChg chg="add del mod ord">
          <ac:chgData name="马小跳" userId="51e627aa-0558-400b-9faf-8a896fb42779" providerId="ADAL" clId="{5A54C15D-C464-4BB9-9F64-6FF9B8320BE0}" dt="2021-11-06T10:27:57.813" v="21" actId="478"/>
          <ac:picMkLst>
            <pc:docMk/>
            <pc:sldMk cId="2677366510" sldId="257"/>
            <ac:picMk id="15" creationId="{EF5F8927-A2EC-434B-9575-D7356A176ABA}"/>
          </ac:picMkLst>
        </pc:picChg>
        <pc:picChg chg="add del mod ord">
          <ac:chgData name="马小跳" userId="51e627aa-0558-400b-9faf-8a896fb42779" providerId="ADAL" clId="{5A54C15D-C464-4BB9-9F64-6FF9B8320BE0}" dt="2021-11-06T10:28:58.748" v="25" actId="478"/>
          <ac:picMkLst>
            <pc:docMk/>
            <pc:sldMk cId="2677366510" sldId="257"/>
            <ac:picMk id="17" creationId="{1E741CE7-0120-485D-B5B9-5FEFBC20C0A1}"/>
          </ac:picMkLst>
        </pc:picChg>
        <pc:picChg chg="add del mod ord topLvl">
          <ac:chgData name="马小跳" userId="51e627aa-0558-400b-9faf-8a896fb42779" providerId="ADAL" clId="{5A54C15D-C464-4BB9-9F64-6FF9B8320BE0}" dt="2021-11-06T10:31:20.014" v="31" actId="478"/>
          <ac:picMkLst>
            <pc:docMk/>
            <pc:sldMk cId="2677366510" sldId="257"/>
            <ac:picMk id="19" creationId="{4088FE65-DE3C-4E06-9FC6-D2AB4EE4F8C4}"/>
          </ac:picMkLst>
        </pc:picChg>
        <pc:picChg chg="add del mod">
          <ac:chgData name="马小跳" userId="51e627aa-0558-400b-9faf-8a896fb42779" providerId="ADAL" clId="{5A54C15D-C464-4BB9-9F64-6FF9B8320BE0}" dt="2021-11-06T10:31:23.317" v="33" actId="478"/>
          <ac:picMkLst>
            <pc:docMk/>
            <pc:sldMk cId="2677366510" sldId="257"/>
            <ac:picMk id="22" creationId="{F6E38DA9-25A8-45C6-BADB-EA3682C06ECC}"/>
          </ac:picMkLst>
        </pc:picChg>
        <pc:picChg chg="add mod ord">
          <ac:chgData name="马小跳" userId="51e627aa-0558-400b-9faf-8a896fb42779" providerId="ADAL" clId="{5A54C15D-C464-4BB9-9F64-6FF9B8320BE0}" dt="2021-11-06T10:31:54.468" v="36" actId="1076"/>
          <ac:picMkLst>
            <pc:docMk/>
            <pc:sldMk cId="2677366510" sldId="257"/>
            <ac:picMk id="24" creationId="{55930C13-E5D6-442E-AE44-B8C9EA1BFB39}"/>
          </ac:picMkLst>
        </pc:picChg>
        <pc:cxnChg chg="add del mod topLvl">
          <ac:chgData name="马小跳" userId="51e627aa-0558-400b-9faf-8a896fb42779" providerId="ADAL" clId="{5A54C15D-C464-4BB9-9F64-6FF9B8320BE0}" dt="2021-11-06T10:31:17.860" v="30" actId="165"/>
          <ac:cxnSpMkLst>
            <pc:docMk/>
            <pc:sldMk cId="2677366510" sldId="257"/>
            <ac:cxnSpMk id="6" creationId="{6D0CAEBA-C59A-48D5-BEC0-C957D3439078}"/>
          </ac:cxnSpMkLst>
        </pc:cxnChg>
        <pc:cxnChg chg="add del mod topLvl">
          <ac:chgData name="马小跳" userId="51e627aa-0558-400b-9faf-8a896fb42779" providerId="ADAL" clId="{5A54C15D-C464-4BB9-9F64-6FF9B8320BE0}" dt="2021-11-06T10:31:17.860" v="30" actId="165"/>
          <ac:cxnSpMkLst>
            <pc:docMk/>
            <pc:sldMk cId="2677366510" sldId="257"/>
            <ac:cxnSpMk id="7" creationId="{BCECDDE3-FAA0-43BB-A642-68A9B6A31BC6}"/>
          </ac:cxnSpMkLst>
        </pc:cxnChg>
        <pc:cxnChg chg="add del mod topLvl">
          <ac:chgData name="马小跳" userId="51e627aa-0558-400b-9faf-8a896fb42779" providerId="ADAL" clId="{5A54C15D-C464-4BB9-9F64-6FF9B8320BE0}" dt="2021-11-06T10:31:17.860" v="30" actId="165"/>
          <ac:cxnSpMkLst>
            <pc:docMk/>
            <pc:sldMk cId="2677366510" sldId="257"/>
            <ac:cxnSpMk id="8" creationId="{5025E463-E454-455E-AAEC-3E0C094350E2}"/>
          </ac:cxnSpMkLst>
        </pc:cxnChg>
        <pc:cxnChg chg="add del mod topLvl">
          <ac:chgData name="马小跳" userId="51e627aa-0558-400b-9faf-8a896fb42779" providerId="ADAL" clId="{5A54C15D-C464-4BB9-9F64-6FF9B8320BE0}" dt="2021-11-06T10:31:17.860" v="30" actId="165"/>
          <ac:cxnSpMkLst>
            <pc:docMk/>
            <pc:sldMk cId="2677366510" sldId="257"/>
            <ac:cxnSpMk id="10" creationId="{05927CD9-0DDE-42E8-962D-D913EFFB8924}"/>
          </ac:cxnSpMkLst>
        </pc:cxnChg>
        <pc:cxnChg chg="add del mod topLvl">
          <ac:chgData name="马小跳" userId="51e627aa-0558-400b-9faf-8a896fb42779" providerId="ADAL" clId="{5A54C15D-C464-4BB9-9F64-6FF9B8320BE0}" dt="2021-11-06T10:31:17.860" v="30" actId="165"/>
          <ac:cxnSpMkLst>
            <pc:docMk/>
            <pc:sldMk cId="2677366510" sldId="257"/>
            <ac:cxnSpMk id="11" creationId="{9652163A-ECBD-4BF8-A9E4-E2C367A86291}"/>
          </ac:cxnSpMkLst>
        </pc:cxnChg>
        <pc:cxnChg chg="add del mod topLvl">
          <ac:chgData name="马小跳" userId="51e627aa-0558-400b-9faf-8a896fb42779" providerId="ADAL" clId="{5A54C15D-C464-4BB9-9F64-6FF9B8320BE0}" dt="2021-11-06T10:31:17.860" v="30" actId="165"/>
          <ac:cxnSpMkLst>
            <pc:docMk/>
            <pc:sldMk cId="2677366510" sldId="257"/>
            <ac:cxnSpMk id="12" creationId="{AB7B3AAB-4FEB-4B3F-A088-7E0B47AD03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6BBEE-A660-4D49-8DFD-F8D3691C4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427E19-31F8-4CEA-AAAE-879CE21D4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4F9AD-3AD7-4DFD-BAB9-1B2D94E0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2A326-799C-4BE8-B65A-5C9A3F9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D4AD-530C-40F9-A2D7-2A7D239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BFB0-3EC7-4E35-B5AB-A1905D6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0E98D-A532-4C6B-9F8F-DD17EDE2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103A1-AFB8-44F3-8EA7-2C0D876A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D6E2E-4DC7-4D89-8B93-6CDF486B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0A671-373B-4DA5-ADCA-5C9BCBE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7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C8CBC-247F-4385-9760-44AE5F4D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4B23D-B264-4B4A-866E-5156BDA05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78F2D-F3AB-48C9-8E28-E406D25F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74E68-A332-408B-A20D-7D6AC101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CA819-6E13-4D2C-9F4A-6A0B2681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578A-B3AF-4B95-BD19-C22E811A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82412-40C1-466F-AA4B-DD90389F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714A3-5976-4035-AFEA-DF6D69B3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7C54-F2ED-4CFC-8095-327E18E2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C3427-A4E4-4ED6-ABE4-FB2AC7C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26A8-8C7F-48E1-9121-D795D74A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1500D-FF40-4A50-A654-FC125ABA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7D574-0C46-4858-AD4B-A82EB508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86215-E3FD-4ECE-8FB8-F876937F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FA02D-FA6F-41A4-9F51-5FE69D18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0655-E9EB-491D-9D4D-66169C8F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201BF-69AE-4594-8819-31633CA1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3CBBD-7388-4254-89FD-188E152F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5B561-76E5-436C-929B-55E96823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DDAB1-523F-4FAB-94A8-E750C8FD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C4E25-248F-459F-A234-0ADA2393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1D41F-D7C1-43C9-AD8F-9463D990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7207E-F336-4C8F-866F-A65FE4C8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C84D4-8AB6-4F27-AE8C-3ADE1F3C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9C2707-853B-4E0A-B908-3A5AF5638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10E7D0-3C2D-4B97-8101-A61AFE9A0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F28051-F53C-421F-A325-AC1596E3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11CFE3-B659-4093-843A-2ABA930A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97FA6D-C9D2-4EFE-A0CF-B84537BF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DBB65-7B11-4937-8B6A-424DFE4A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9C869-E30F-4F91-BC9C-E9A56336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99C7D-E1C9-4F7E-B78E-9ED8EAF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440C6-C0AB-470F-8079-B47E94D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7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C9F54-A209-4345-B68D-0C3DFA34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2DFD59-D5A1-414C-B07D-5D23B107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10C8F-0846-4331-8260-CEC36510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26F4-8A87-4776-A000-4A2C3EA1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37016-D196-447A-A12D-0D24DB44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8C5CA-5EA7-4B8A-9A55-0D5ACDF7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A90FF-2C96-46BD-8FAD-FD67B92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A9E72-CFC5-41F5-B0AE-B704ED7E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15E9B-93D6-45B6-82FD-01687058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D066-582B-4FEA-A2C3-3FF9BCB9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485E1A-04C6-4942-9F22-EAD852AF5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895AB-3485-40CB-A076-69E24AB1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18E2F-2C5E-4BCB-A1B4-FA132410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837AD-A5E3-48F8-90C0-53E4CC85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7EFC2-ADFD-4460-B0F9-7E3299C0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1ABF6-D5FA-42BC-BED3-1E367DAF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F3E9C-16FE-4547-8A18-55C99BC1D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B3B1E-335C-4FE2-B30C-5A3215CA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441C-112E-4E61-A219-159B834EB706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1D4F0-032F-4F6E-8702-765564239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613DB-C6FD-4D9A-9B87-9B7ACC9A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C33A-6B39-45C8-B616-86E8C2C5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86CB232-ACC1-41DC-8B3A-BB4EE42AB11A}"/>
              </a:ext>
            </a:extLst>
          </p:cNvPr>
          <p:cNvCxnSpPr>
            <a:cxnSpLocks/>
          </p:cNvCxnSpPr>
          <p:nvPr/>
        </p:nvCxnSpPr>
        <p:spPr>
          <a:xfrm>
            <a:off x="4489385" y="1828831"/>
            <a:ext cx="336556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5DF98D-3235-4F6B-BFEA-BCA40AEA0EAA}"/>
              </a:ext>
            </a:extLst>
          </p:cNvPr>
          <p:cNvCxnSpPr/>
          <p:nvPr/>
        </p:nvCxnSpPr>
        <p:spPr>
          <a:xfrm>
            <a:off x="4489385" y="1828831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14288C-831B-476C-951F-9162BBA32EEC}"/>
              </a:ext>
            </a:extLst>
          </p:cNvPr>
          <p:cNvCxnSpPr/>
          <p:nvPr/>
        </p:nvCxnSpPr>
        <p:spPr>
          <a:xfrm>
            <a:off x="7854950" y="1828831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A6DD990-D29E-4CDD-B5D7-484243FF44B0}"/>
              </a:ext>
            </a:extLst>
          </p:cNvPr>
          <p:cNvSpPr txBox="1"/>
          <p:nvPr/>
        </p:nvSpPr>
        <p:spPr>
          <a:xfrm>
            <a:off x="5926723" y="178439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1A2772D-73E5-4965-806C-3F2AE0F192D3}"/>
              </a:ext>
            </a:extLst>
          </p:cNvPr>
          <p:cNvCxnSpPr/>
          <p:nvPr/>
        </p:nvCxnSpPr>
        <p:spPr>
          <a:xfrm>
            <a:off x="4489385" y="2446788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5C0F4F-12E6-4611-9B5E-A614F9A200DC}"/>
              </a:ext>
            </a:extLst>
          </p:cNvPr>
          <p:cNvCxnSpPr/>
          <p:nvPr/>
        </p:nvCxnSpPr>
        <p:spPr>
          <a:xfrm>
            <a:off x="6172167" y="2449604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A6D08F0-4A64-4A0C-88E8-1D0D3487C277}"/>
              </a:ext>
            </a:extLst>
          </p:cNvPr>
          <p:cNvCxnSpPr>
            <a:cxnSpLocks/>
          </p:cNvCxnSpPr>
          <p:nvPr/>
        </p:nvCxnSpPr>
        <p:spPr>
          <a:xfrm>
            <a:off x="4489385" y="2446789"/>
            <a:ext cx="1682782" cy="75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B15D4D-9FAB-4C87-B5FF-CF8C051B5937}"/>
              </a:ext>
            </a:extLst>
          </p:cNvPr>
          <p:cNvSpPr txBox="1"/>
          <p:nvPr/>
        </p:nvSpPr>
        <p:spPr>
          <a:xfrm>
            <a:off x="5161499" y="241942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55930C13-E5D6-442E-AE44-B8C9EA1B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112837"/>
            <a:ext cx="5848350" cy="439102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0CAEBA-C59A-48D5-BEC0-C957D3439078}"/>
              </a:ext>
            </a:extLst>
          </p:cNvPr>
          <p:cNvCxnSpPr>
            <a:cxnSpLocks/>
          </p:cNvCxnSpPr>
          <p:nvPr/>
        </p:nvCxnSpPr>
        <p:spPr>
          <a:xfrm>
            <a:off x="4489385" y="1828831"/>
            <a:ext cx="336556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ECDDE3-FAA0-43BB-A642-68A9B6A31BC6}"/>
              </a:ext>
            </a:extLst>
          </p:cNvPr>
          <p:cNvCxnSpPr/>
          <p:nvPr/>
        </p:nvCxnSpPr>
        <p:spPr>
          <a:xfrm>
            <a:off x="4489385" y="1828831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25E463-E454-455E-AAEC-3E0C094350E2}"/>
              </a:ext>
            </a:extLst>
          </p:cNvPr>
          <p:cNvCxnSpPr/>
          <p:nvPr/>
        </p:nvCxnSpPr>
        <p:spPr>
          <a:xfrm>
            <a:off x="7854950" y="1828831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9F7F2B-FF3A-4B0F-9FAF-65397DAD62EB}"/>
              </a:ext>
            </a:extLst>
          </p:cNvPr>
          <p:cNvSpPr txBox="1"/>
          <p:nvPr/>
        </p:nvSpPr>
        <p:spPr>
          <a:xfrm>
            <a:off x="5964419" y="164448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927CD9-0DDE-42E8-962D-D913EFFB8924}"/>
              </a:ext>
            </a:extLst>
          </p:cNvPr>
          <p:cNvCxnSpPr/>
          <p:nvPr/>
        </p:nvCxnSpPr>
        <p:spPr>
          <a:xfrm>
            <a:off x="4489385" y="2446788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52163A-ECBD-4BF8-A9E4-E2C367A86291}"/>
              </a:ext>
            </a:extLst>
          </p:cNvPr>
          <p:cNvCxnSpPr/>
          <p:nvPr/>
        </p:nvCxnSpPr>
        <p:spPr>
          <a:xfrm>
            <a:off x="6172167" y="2449604"/>
            <a:ext cx="0" cy="42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7B3AAB-4FEB-4B3F-A088-7E0B47AD039C}"/>
              </a:ext>
            </a:extLst>
          </p:cNvPr>
          <p:cNvCxnSpPr>
            <a:cxnSpLocks/>
          </p:cNvCxnSpPr>
          <p:nvPr/>
        </p:nvCxnSpPr>
        <p:spPr>
          <a:xfrm>
            <a:off x="4489385" y="2446789"/>
            <a:ext cx="1682782" cy="75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B5806-15AF-47BF-8890-A816D5E217A4}"/>
              </a:ext>
            </a:extLst>
          </p:cNvPr>
          <p:cNvSpPr txBox="1"/>
          <p:nvPr/>
        </p:nvSpPr>
        <p:spPr>
          <a:xfrm>
            <a:off x="5123027" y="226462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马小跳</dc:creator>
  <cp:lastModifiedBy>马小跳</cp:lastModifiedBy>
  <cp:revision>1</cp:revision>
  <dcterms:created xsi:type="dcterms:W3CDTF">2021-09-10T07:36:44Z</dcterms:created>
  <dcterms:modified xsi:type="dcterms:W3CDTF">2021-11-06T10:32:22Z</dcterms:modified>
</cp:coreProperties>
</file>