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4F9D-8DAB-4EA9-A042-C250550876AE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B859-67E0-41DF-99F1-825838A74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3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4F9D-8DAB-4EA9-A042-C250550876AE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B859-67E0-41DF-99F1-825838A74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32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4F9D-8DAB-4EA9-A042-C250550876AE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B859-67E0-41DF-99F1-825838A74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46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4F9D-8DAB-4EA9-A042-C250550876AE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B859-67E0-41DF-99F1-825838A74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44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4F9D-8DAB-4EA9-A042-C250550876AE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B859-67E0-41DF-99F1-825838A74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31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4F9D-8DAB-4EA9-A042-C250550876AE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B859-67E0-41DF-99F1-825838A74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4F9D-8DAB-4EA9-A042-C250550876AE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B859-67E0-41DF-99F1-825838A74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50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4F9D-8DAB-4EA9-A042-C250550876AE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B859-67E0-41DF-99F1-825838A74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51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4F9D-8DAB-4EA9-A042-C250550876AE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B859-67E0-41DF-99F1-825838A74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81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4F9D-8DAB-4EA9-A042-C250550876AE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B859-67E0-41DF-99F1-825838A74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69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4F9D-8DAB-4EA9-A042-C250550876AE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B859-67E0-41DF-99F1-825838A74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0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F4F9D-8DAB-4EA9-A042-C250550876AE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FB859-67E0-41DF-99F1-825838A74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409575"/>
            <a:ext cx="611505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2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2022-08-21T02:53:38Z</dcterms:created>
  <dcterms:modified xsi:type="dcterms:W3CDTF">2022-08-21T02:54:09Z</dcterms:modified>
</cp:coreProperties>
</file>