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2" r:id="rId4"/>
    <p:sldId id="263" r:id="rId5"/>
    <p:sldId id="264" r:id="rId6"/>
    <p:sldId id="266" r:id="rId7"/>
    <p:sldId id="267" r:id="rId8"/>
    <p:sldId id="261" r:id="rId9"/>
    <p:sldId id="265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>
        <p:scale>
          <a:sx n="50" d="100"/>
          <a:sy n="50" d="100"/>
        </p:scale>
        <p:origin x="12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E7EE3-5ED0-873F-E564-9F3E06558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F77901-7542-A0A2-F09F-42FB2095A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49D60-7E72-B180-FC97-F857F1DD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CCAD-6188-47E2-A758-CF25A0A43FA1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D0BEA-D8A9-68C6-DE50-E354D668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6ED3C-5D6E-8412-957A-E4C3BE9C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B656-0141-4428-AF35-87D78E89D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4FC06-61CC-C6DA-C007-9E5E36FB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4CB8E7-B10C-97BB-E41F-2D35A667C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3B4EB-0B0E-3831-5DE6-5EDED19F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CCAD-6188-47E2-A758-CF25A0A43FA1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A7388-73AA-265E-B4A8-57479D94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1825A-811F-8DDE-686B-C71814C9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B656-0141-4428-AF35-87D78E89D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38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00D498-FA81-0A2C-7877-6E2D31983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5911BB-D226-1023-080C-7D0CC5A18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8D5C3-37F0-BB39-9705-6B72866F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CCAD-6188-47E2-A758-CF25A0A43FA1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BE91F-8834-CE47-7483-BAB44AD8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2885B-708D-3CE5-30F7-114B2680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B656-0141-4428-AF35-87D78E89D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00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2AA15-5A94-5191-3612-34AC4586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5D563-C11F-442A-6628-D90316D54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68627-FD1B-88E2-5926-94971F0F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CCAD-6188-47E2-A758-CF25A0A43FA1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32FE7-F969-7017-F471-30C54DE0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4AE44-A39D-9108-73DB-6FA19A4D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B656-0141-4428-AF35-87D78E89D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8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4988F-6022-D5A3-0D12-583990DE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DBF7C-9B43-FEEE-D296-47719FB26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708F6-1A2E-D948-D083-C2485F9A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CCAD-6188-47E2-A758-CF25A0A43FA1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1DCC3F-4DCF-3A7F-5EDD-0E22B166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FE44D-D746-3E3C-561B-E1035995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B656-0141-4428-AF35-87D78E89D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49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BF7F6-16E1-2567-E87D-40EB162C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E5FD1-490B-95DB-3030-A2CA265FC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1245AB-C264-9DB2-5BE1-A582DBB42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B9CE5-7983-708B-8815-22F2BD4E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CCAD-6188-47E2-A758-CF25A0A43FA1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DF8D82-9D2A-C670-348E-FA7E9F1D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3BE295-E880-0026-543C-39A9A0E8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B656-0141-4428-AF35-87D78E89D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9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9DCA6-3BFC-4EA6-D7C2-5C2A6268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024B4-B10D-4044-4E53-E12B5E872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02A6A-8375-5CB2-4A48-40FAEDC92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36A37C-A684-FAD2-9E3E-0D6107C49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B952E2-02BE-5A06-2DD2-F784D228C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DD4166-58AB-487B-DB0B-6D137DE4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CCAD-6188-47E2-A758-CF25A0A43FA1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380DB9-638D-BE67-006D-48FD1F04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3EC9DE-DB5A-A7A8-6A5F-B96F7DE4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B656-0141-4428-AF35-87D78E89D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4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07F77-C232-F63D-070B-E0DB8111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2B4FCF-C1C5-3476-94B8-580BB4E5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CCAD-6188-47E2-A758-CF25A0A43FA1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70E47B-080E-7AE9-C06C-87204568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0C727B-4907-33A7-DFF0-4A86FD33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B656-0141-4428-AF35-87D78E89D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20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A3721D-FD53-2DBD-B1C5-A6FC6682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CCAD-6188-47E2-A758-CF25A0A43FA1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DDC9E3-D646-6890-B145-14BD2C36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52CF7-6B56-D638-778B-C3B0ADC6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B656-0141-4428-AF35-87D78E89D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5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A1D6F-4D55-BBC4-96A8-2EA028F2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E0105-DBA3-A594-6B83-4E47DF1EE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61172-7B76-D01B-762D-452031E94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901C85-FE51-B559-6CD0-E1A0B697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CCAD-6188-47E2-A758-CF25A0A43FA1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5A13B3-27C0-B624-9825-884E09C9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374EC-C2AE-771D-535A-EB4D0A2A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B656-0141-4428-AF35-87D78E89D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FF006-6094-2443-0E80-0F93EE77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40B3A3-BE13-6053-8784-253224344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423D76-8752-47F9-819C-21118386E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FAD0D-EEF6-D4A5-214E-64E09642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CCAD-6188-47E2-A758-CF25A0A43FA1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AC07F2-E717-49B7-FAB1-0313D56E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A70FAA-1343-BE0B-53D0-44780A76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B656-0141-4428-AF35-87D78E89D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1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600126-EAE0-546F-CEE7-22D9A4AC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0E330C-43DC-2E6B-A0DF-18FE90769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D10FE-8798-6CE1-30A4-52119009E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CCAD-6188-47E2-A758-CF25A0A43FA1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CEEBF-2CCA-7C83-122C-F48CDA991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864E0-21B9-1FD6-2F2D-D5D996F55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B656-0141-4428-AF35-87D78E89D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71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ie.co.kr/" TargetMode="External"/><Relationship Id="rId2" Type="http://schemas.openxmlformats.org/officeDocument/2006/relationships/hyperlink" Target="https://www.music-flo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melon.com/index.htm" TargetMode="External"/><Relationship Id="rId4" Type="http://schemas.openxmlformats.org/officeDocument/2006/relationships/hyperlink" Target="https://music.bugs.co.k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lon.com/buy/pamphlet/all.htm" TargetMode="External"/><Relationship Id="rId2" Type="http://schemas.openxmlformats.org/officeDocument/2006/relationships/hyperlink" Target="https://www.music-flo.com/purchase/voucher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ie.co.kr/event?etype=L&amp;category=I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aqs2.melon.com/customer/index.htm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9FAF02-E0BE-2A4D-3596-729729AEF3F2}"/>
              </a:ext>
            </a:extLst>
          </p:cNvPr>
          <p:cNvSpPr/>
          <p:nvPr/>
        </p:nvSpPr>
        <p:spPr>
          <a:xfrm>
            <a:off x="1219200" y="678500"/>
            <a:ext cx="9772650" cy="102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A5E61E-40D5-2BA7-BE1D-8313462CC303}"/>
              </a:ext>
            </a:extLst>
          </p:cNvPr>
          <p:cNvSpPr/>
          <p:nvPr/>
        </p:nvSpPr>
        <p:spPr>
          <a:xfrm>
            <a:off x="1222374" y="1687068"/>
            <a:ext cx="9769475" cy="457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실시간차트  최신 음악    장르 음악          </a:t>
            </a:r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21AEA-F7D8-5515-011C-B476A3E527BC}"/>
              </a:ext>
            </a:extLst>
          </p:cNvPr>
          <p:cNvSpPr txBox="1"/>
          <p:nvPr/>
        </p:nvSpPr>
        <p:spPr>
          <a:xfrm>
            <a:off x="8763503" y="1035613"/>
            <a:ext cx="221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회원가입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D6158-CE2C-3238-5714-CFC126D53336}"/>
              </a:ext>
            </a:extLst>
          </p:cNvPr>
          <p:cNvSpPr txBox="1"/>
          <p:nvPr/>
        </p:nvSpPr>
        <p:spPr>
          <a:xfrm>
            <a:off x="1418721" y="988052"/>
            <a:ext cx="143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이름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EB6406-9E97-EA1F-03C5-9BB2D924A392}"/>
              </a:ext>
            </a:extLst>
          </p:cNvPr>
          <p:cNvSpPr/>
          <p:nvPr/>
        </p:nvSpPr>
        <p:spPr>
          <a:xfrm rot="10800000" flipV="1">
            <a:off x="1219200" y="2156968"/>
            <a:ext cx="1295399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세부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카테고리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장르별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시대별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Top 100)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C91659-16B0-C13E-6B00-2B4F0F492DDF}"/>
              </a:ext>
            </a:extLst>
          </p:cNvPr>
          <p:cNvSpPr/>
          <p:nvPr/>
        </p:nvSpPr>
        <p:spPr>
          <a:xfrm>
            <a:off x="2914649" y="954715"/>
            <a:ext cx="3371849" cy="436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1BB9AF-6997-24BE-756D-66D6E961E156}"/>
              </a:ext>
            </a:extLst>
          </p:cNvPr>
          <p:cNvSpPr/>
          <p:nvPr/>
        </p:nvSpPr>
        <p:spPr>
          <a:xfrm rot="10800000" flipV="1">
            <a:off x="2514599" y="2156969"/>
            <a:ext cx="1295400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세부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카테고리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최신 곡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최신 앨범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28E2F3-DA27-2728-7814-C6A2B7A76ED9}"/>
              </a:ext>
            </a:extLst>
          </p:cNvPr>
          <p:cNvSpPr/>
          <p:nvPr/>
        </p:nvSpPr>
        <p:spPr>
          <a:xfrm rot="10800000" flipV="1">
            <a:off x="3809999" y="2156969"/>
            <a:ext cx="1295399" cy="144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세부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카테고리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6ADF51-A955-27EE-F5E6-C841F6CA744F}"/>
              </a:ext>
            </a:extLst>
          </p:cNvPr>
          <p:cNvSpPr/>
          <p:nvPr/>
        </p:nvSpPr>
        <p:spPr>
          <a:xfrm>
            <a:off x="1219200" y="319159"/>
            <a:ext cx="9772650" cy="339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이용권 구매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0B3791-637D-A277-BFE3-4DA9D1D7457F}"/>
              </a:ext>
            </a:extLst>
          </p:cNvPr>
          <p:cNvSpPr/>
          <p:nvPr/>
        </p:nvSpPr>
        <p:spPr>
          <a:xfrm>
            <a:off x="1222375" y="2156967"/>
            <a:ext cx="9759950" cy="2485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최신음악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멜론 참고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C653E8-988D-A483-3E40-E853F11C1E11}"/>
              </a:ext>
            </a:extLst>
          </p:cNvPr>
          <p:cNvSpPr/>
          <p:nvPr/>
        </p:nvSpPr>
        <p:spPr>
          <a:xfrm>
            <a:off x="1219201" y="4642550"/>
            <a:ext cx="5070474" cy="2073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실시간 차트 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조회수 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top 100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멜론 참고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CE62BE-402E-830A-BB53-3FD513113C85}"/>
              </a:ext>
            </a:extLst>
          </p:cNvPr>
          <p:cNvSpPr/>
          <p:nvPr/>
        </p:nvSpPr>
        <p:spPr>
          <a:xfrm>
            <a:off x="6286497" y="4642550"/>
            <a:ext cx="4708525" cy="2061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인기 음악 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랜덤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뜨는 컨텐츠</a:t>
            </a:r>
            <a:r>
              <a:rPr lang="en-US" altLang="ko-KR" dirty="0">
                <a:solidFill>
                  <a:schemeClr val="tx1"/>
                </a:solidFill>
              </a:rPr>
              <a:t> or </a:t>
            </a:r>
            <a:r>
              <a:rPr lang="ko-KR" altLang="en-US" dirty="0">
                <a:solidFill>
                  <a:schemeClr val="tx1"/>
                </a:solidFill>
              </a:rPr>
              <a:t>에디터 추천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멜론 </a:t>
            </a:r>
            <a:r>
              <a:rPr lang="en-US" altLang="ko-KR" b="1" dirty="0">
                <a:solidFill>
                  <a:schemeClr val="tx1"/>
                </a:solidFill>
              </a:rPr>
              <a:t>or </a:t>
            </a:r>
            <a:r>
              <a:rPr lang="en-US" altLang="ko-KR" b="1" dirty="0" err="1">
                <a:solidFill>
                  <a:schemeClr val="tx1"/>
                </a:solidFill>
              </a:rPr>
              <a:t>flo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참고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85423E-DDEC-7719-D98E-0AC95E38B2E4}"/>
              </a:ext>
            </a:extLst>
          </p:cNvPr>
          <p:cNvSpPr txBox="1"/>
          <p:nvPr/>
        </p:nvSpPr>
        <p:spPr>
          <a:xfrm>
            <a:off x="-3357565" y="231918"/>
            <a:ext cx="46765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글자 클릭하면 각각 해당 페이지로 이동 </a:t>
            </a:r>
            <a:r>
              <a:rPr lang="en-US" altLang="ko-KR" sz="1800" dirty="0"/>
              <a:t>-&gt;</a:t>
            </a:r>
          </a:p>
          <a:p>
            <a:endParaRPr lang="en-US" altLang="ko-KR" dirty="0"/>
          </a:p>
          <a:p>
            <a:r>
              <a:rPr lang="ko-KR" altLang="en-US" sz="1800" b="1" dirty="0"/>
              <a:t>검색 창 </a:t>
            </a:r>
            <a:r>
              <a:rPr lang="en-US" altLang="ko-KR" sz="1800" dirty="0"/>
              <a:t>: </a:t>
            </a:r>
            <a:r>
              <a:rPr lang="ko-KR" altLang="en-US" sz="1800" dirty="0"/>
              <a:t>검색했을 때 </a:t>
            </a:r>
            <a:endParaRPr lang="en-US" altLang="ko-KR" sz="1800" dirty="0"/>
          </a:p>
          <a:p>
            <a:r>
              <a:rPr lang="ko-KR" altLang="en-US" dirty="0"/>
              <a:t>곡 이름</a:t>
            </a:r>
            <a:r>
              <a:rPr lang="en-US" altLang="ko-KR" dirty="0"/>
              <a:t>, </a:t>
            </a:r>
            <a:r>
              <a:rPr lang="ko-KR" altLang="en-US" dirty="0"/>
              <a:t>앨범 이름</a:t>
            </a:r>
            <a:r>
              <a:rPr lang="en-US" altLang="ko-KR" dirty="0"/>
              <a:t>, </a:t>
            </a:r>
            <a:r>
              <a:rPr lang="ko-KR" altLang="en-US" dirty="0"/>
              <a:t>가수 이름으로 각각 검색되어 나온 결과 화면으로 이동 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b="1" dirty="0"/>
              <a:t>가로 </a:t>
            </a:r>
            <a:r>
              <a:rPr lang="ko-KR" altLang="en-US" b="1" dirty="0" err="1"/>
              <a:t>메뉴바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dirty="0"/>
              <a:t> 클릭 시 하단에 세부 카테고리 보여줌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0CFC75-3089-2387-2A2A-8B24267ED852}"/>
              </a:ext>
            </a:extLst>
          </p:cNvPr>
          <p:cNvSpPr txBox="1"/>
          <p:nvPr/>
        </p:nvSpPr>
        <p:spPr>
          <a:xfrm>
            <a:off x="11262229" y="871228"/>
            <a:ext cx="466090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sz="1800" dirty="0"/>
              <a:t>글자 클릭하면 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 페이지로</a:t>
            </a:r>
            <a:r>
              <a:rPr lang="ko-KR" altLang="en-US" sz="1800" dirty="0"/>
              <a:t> 이동 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sz="1800" b="1" dirty="0"/>
              <a:t>마이페이지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멜론 참고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</a:p>
          <a:p>
            <a:r>
              <a:rPr lang="en-US" altLang="ko-KR" sz="1800" dirty="0"/>
              <a:t>(</a:t>
            </a:r>
            <a:r>
              <a:rPr lang="ko-KR" altLang="en-US" sz="1800" dirty="0"/>
              <a:t>가입날짜</a:t>
            </a:r>
            <a:r>
              <a:rPr lang="en-US" altLang="ko-KR" sz="1800" dirty="0"/>
              <a:t>,</a:t>
            </a:r>
            <a:r>
              <a:rPr lang="ko-KR" altLang="en-US" sz="1800" dirty="0"/>
              <a:t> 고객등급</a:t>
            </a:r>
            <a:r>
              <a:rPr lang="en-US" altLang="ko-KR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/</a:t>
            </a:r>
            <a:r>
              <a:rPr lang="ko-KR" altLang="en-US" dirty="0"/>
              <a:t>유료</a:t>
            </a:r>
            <a:r>
              <a:rPr lang="en-US" altLang="ko-KR" dirty="0"/>
              <a:t>)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개인 정보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나의 플레이리스트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sz="1800" dirty="0"/>
              <a:t>구매 목록</a:t>
            </a:r>
            <a:r>
              <a:rPr lang="en-US" altLang="ko-KR" sz="1800" dirty="0"/>
              <a:t>,</a:t>
            </a:r>
          </a:p>
          <a:p>
            <a:r>
              <a:rPr lang="ko-KR" altLang="en-US" dirty="0"/>
              <a:t>회원정보 변경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9527F8B-62C3-368A-C6E9-09429D59A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22506" y="4642549"/>
            <a:ext cx="4503474" cy="207397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B7EFFBE-6BC4-0CA3-B255-6A2686D0B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837" y="2171798"/>
            <a:ext cx="3811440" cy="24157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DB57E4A-AFD5-18A3-2C3B-88DC03C4A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14" y="4640425"/>
            <a:ext cx="6459948" cy="208730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60E5CB-E383-8EC5-4B4C-096F0D1C09DB}"/>
              </a:ext>
            </a:extLst>
          </p:cNvPr>
          <p:cNvSpPr txBox="1"/>
          <p:nvPr/>
        </p:nvSpPr>
        <p:spPr>
          <a:xfrm>
            <a:off x="1265820" y="-242066"/>
            <a:ext cx="337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b="1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62199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58EBAE-2CB9-A9C3-8FCB-DDA746453214}"/>
              </a:ext>
            </a:extLst>
          </p:cNvPr>
          <p:cNvSpPr txBox="1"/>
          <p:nvPr/>
        </p:nvSpPr>
        <p:spPr>
          <a:xfrm>
            <a:off x="585336" y="282761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https://www.music-flo.com/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https://www.genie.co.kr/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https://music.bugs.co.kr/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https://www.melon.com/index.htm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76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9FAF02-E0BE-2A4D-3596-729729AEF3F2}"/>
              </a:ext>
            </a:extLst>
          </p:cNvPr>
          <p:cNvSpPr/>
          <p:nvPr/>
        </p:nvSpPr>
        <p:spPr>
          <a:xfrm>
            <a:off x="1219200" y="678500"/>
            <a:ext cx="9772650" cy="102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A5E61E-40D5-2BA7-BE1D-8313462CC303}"/>
              </a:ext>
            </a:extLst>
          </p:cNvPr>
          <p:cNvSpPr/>
          <p:nvPr/>
        </p:nvSpPr>
        <p:spPr>
          <a:xfrm>
            <a:off x="1222374" y="1687068"/>
            <a:ext cx="9769475" cy="457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실시간차트  최신 음악    장르 음악          </a:t>
            </a:r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21AEA-F7D8-5515-011C-B476A3E527BC}"/>
              </a:ext>
            </a:extLst>
          </p:cNvPr>
          <p:cNvSpPr txBox="1"/>
          <p:nvPr/>
        </p:nvSpPr>
        <p:spPr>
          <a:xfrm>
            <a:off x="8763503" y="1035613"/>
            <a:ext cx="221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회원가입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D6158-CE2C-3238-5714-CFC126D53336}"/>
              </a:ext>
            </a:extLst>
          </p:cNvPr>
          <p:cNvSpPr txBox="1"/>
          <p:nvPr/>
        </p:nvSpPr>
        <p:spPr>
          <a:xfrm>
            <a:off x="1418721" y="988052"/>
            <a:ext cx="143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C91659-16B0-C13E-6B00-2B4F0F492DDF}"/>
              </a:ext>
            </a:extLst>
          </p:cNvPr>
          <p:cNvSpPr/>
          <p:nvPr/>
        </p:nvSpPr>
        <p:spPr>
          <a:xfrm>
            <a:off x="2914649" y="954715"/>
            <a:ext cx="3371849" cy="436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6ADF51-A955-27EE-F5E6-C841F6CA744F}"/>
              </a:ext>
            </a:extLst>
          </p:cNvPr>
          <p:cNvSpPr/>
          <p:nvPr/>
        </p:nvSpPr>
        <p:spPr>
          <a:xfrm>
            <a:off x="1219200" y="319159"/>
            <a:ext cx="9772650" cy="339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이용권 구매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0B3791-637D-A277-BFE3-4DA9D1D7457F}"/>
              </a:ext>
            </a:extLst>
          </p:cNvPr>
          <p:cNvSpPr/>
          <p:nvPr/>
        </p:nvSpPr>
        <p:spPr>
          <a:xfrm>
            <a:off x="1222375" y="2156967"/>
            <a:ext cx="9759950" cy="4205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85423E-DDEC-7719-D98E-0AC95E38B2E4}"/>
              </a:ext>
            </a:extLst>
          </p:cNvPr>
          <p:cNvSpPr txBox="1"/>
          <p:nvPr/>
        </p:nvSpPr>
        <p:spPr>
          <a:xfrm>
            <a:off x="-3357565" y="231918"/>
            <a:ext cx="46765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글자 클릭하면 각각 해당 </a:t>
            </a:r>
            <a:r>
              <a:rPr lang="ko-KR" altLang="en-US" dirty="0"/>
              <a:t>페이지</a:t>
            </a:r>
            <a:r>
              <a:rPr lang="ko-KR" altLang="en-US" sz="1800" dirty="0"/>
              <a:t>로 이동 </a:t>
            </a:r>
            <a:r>
              <a:rPr lang="en-US" altLang="ko-KR" sz="1800" dirty="0"/>
              <a:t>-&gt;</a:t>
            </a:r>
          </a:p>
          <a:p>
            <a:endParaRPr lang="en-US" altLang="ko-KR" dirty="0"/>
          </a:p>
          <a:p>
            <a:r>
              <a:rPr lang="ko-KR" altLang="en-US" sz="1800" b="1" dirty="0"/>
              <a:t>검색 창 </a:t>
            </a:r>
            <a:r>
              <a:rPr lang="en-US" altLang="ko-KR" sz="1800" dirty="0"/>
              <a:t>: </a:t>
            </a:r>
            <a:r>
              <a:rPr lang="ko-KR" altLang="en-US" sz="1800" dirty="0"/>
              <a:t>검색했을 때 </a:t>
            </a:r>
            <a:endParaRPr lang="en-US" altLang="ko-KR" sz="1800" dirty="0"/>
          </a:p>
          <a:p>
            <a:r>
              <a:rPr lang="ko-KR" altLang="en-US" dirty="0"/>
              <a:t>곡 이름</a:t>
            </a:r>
            <a:r>
              <a:rPr lang="en-US" altLang="ko-KR" dirty="0"/>
              <a:t>, </a:t>
            </a:r>
            <a:r>
              <a:rPr lang="ko-KR" altLang="en-US" dirty="0"/>
              <a:t>앨범 이름</a:t>
            </a:r>
            <a:r>
              <a:rPr lang="en-US" altLang="ko-KR" dirty="0"/>
              <a:t>, </a:t>
            </a:r>
            <a:r>
              <a:rPr lang="ko-KR" altLang="en-US" dirty="0"/>
              <a:t>가수 이름으로 각각 검색되어 나온 결과 화면으로 이동 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b="1" dirty="0"/>
              <a:t>가로 </a:t>
            </a:r>
            <a:r>
              <a:rPr lang="ko-KR" altLang="en-US" b="1" dirty="0" err="1"/>
              <a:t>메뉴바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dirty="0"/>
              <a:t> 클릭 시 하단에 세부 카테고리 보여줌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0CFC75-3089-2387-2A2A-8B24267ED852}"/>
              </a:ext>
            </a:extLst>
          </p:cNvPr>
          <p:cNvSpPr txBox="1"/>
          <p:nvPr/>
        </p:nvSpPr>
        <p:spPr>
          <a:xfrm>
            <a:off x="11262229" y="871228"/>
            <a:ext cx="46609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sz="1800" dirty="0"/>
              <a:t>글자 클릭하면 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 페이지로</a:t>
            </a:r>
            <a:r>
              <a:rPr lang="ko-KR" altLang="en-US" sz="1800" dirty="0"/>
              <a:t> 이동 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sz="1800" b="1" dirty="0"/>
              <a:t>마이페이지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멜론 참고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</a:p>
          <a:p>
            <a:r>
              <a:rPr lang="en-US" altLang="ko-KR" sz="1800" dirty="0"/>
              <a:t>(</a:t>
            </a:r>
            <a:r>
              <a:rPr lang="ko-KR" altLang="en-US" sz="1800" dirty="0"/>
              <a:t>가입날짜</a:t>
            </a:r>
            <a:r>
              <a:rPr lang="en-US" altLang="ko-KR" sz="1800" dirty="0"/>
              <a:t>,</a:t>
            </a:r>
            <a:r>
              <a:rPr lang="ko-KR" altLang="en-US" sz="1800" dirty="0"/>
              <a:t> 고객등급</a:t>
            </a:r>
            <a:r>
              <a:rPr lang="en-US" altLang="ko-KR" sz="1800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/</a:t>
            </a:r>
            <a:r>
              <a:rPr lang="ko-KR" altLang="en-US" dirty="0"/>
              <a:t>유료</a:t>
            </a:r>
            <a:r>
              <a:rPr lang="en-US" altLang="ko-KR" sz="1800" dirty="0"/>
              <a:t>))</a:t>
            </a:r>
          </a:p>
          <a:p>
            <a:r>
              <a:rPr lang="ko-KR" altLang="en-US" sz="1800" dirty="0"/>
              <a:t>개인 정보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 나의 플레이리스트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dirty="0"/>
              <a:t>회원정보 변경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60E5CB-E383-8EC5-4B4C-096F0D1C09DB}"/>
              </a:ext>
            </a:extLst>
          </p:cNvPr>
          <p:cNvSpPr txBox="1"/>
          <p:nvPr/>
        </p:nvSpPr>
        <p:spPr>
          <a:xfrm>
            <a:off x="1265820" y="-242066"/>
            <a:ext cx="337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b="1" dirty="0"/>
              <a:t>마이 페이지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C8EB35F-46D1-5798-5639-A72BDEF6A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188" y="3130685"/>
            <a:ext cx="4757856" cy="345909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9ECEE04-7FC8-94FB-BF6F-4BE292CE1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60" y="3364590"/>
            <a:ext cx="6619631" cy="311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8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9FAF02-E0BE-2A4D-3596-729729AEF3F2}"/>
              </a:ext>
            </a:extLst>
          </p:cNvPr>
          <p:cNvSpPr/>
          <p:nvPr/>
        </p:nvSpPr>
        <p:spPr>
          <a:xfrm>
            <a:off x="1219200" y="678500"/>
            <a:ext cx="9772650" cy="102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A5E61E-40D5-2BA7-BE1D-8313462CC303}"/>
              </a:ext>
            </a:extLst>
          </p:cNvPr>
          <p:cNvSpPr/>
          <p:nvPr/>
        </p:nvSpPr>
        <p:spPr>
          <a:xfrm>
            <a:off x="1222374" y="1687068"/>
            <a:ext cx="9769475" cy="457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실시간차트  최신 음악    장르 음악          </a:t>
            </a:r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21AEA-F7D8-5515-011C-B476A3E527BC}"/>
              </a:ext>
            </a:extLst>
          </p:cNvPr>
          <p:cNvSpPr txBox="1"/>
          <p:nvPr/>
        </p:nvSpPr>
        <p:spPr>
          <a:xfrm>
            <a:off x="8763503" y="1035613"/>
            <a:ext cx="221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회원가입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D6158-CE2C-3238-5714-CFC126D53336}"/>
              </a:ext>
            </a:extLst>
          </p:cNvPr>
          <p:cNvSpPr txBox="1"/>
          <p:nvPr/>
        </p:nvSpPr>
        <p:spPr>
          <a:xfrm>
            <a:off x="1418721" y="988052"/>
            <a:ext cx="143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C91659-16B0-C13E-6B00-2B4F0F492DDF}"/>
              </a:ext>
            </a:extLst>
          </p:cNvPr>
          <p:cNvSpPr/>
          <p:nvPr/>
        </p:nvSpPr>
        <p:spPr>
          <a:xfrm>
            <a:off x="2914649" y="954715"/>
            <a:ext cx="3371849" cy="436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6ADF51-A955-27EE-F5E6-C841F6CA744F}"/>
              </a:ext>
            </a:extLst>
          </p:cNvPr>
          <p:cNvSpPr/>
          <p:nvPr/>
        </p:nvSpPr>
        <p:spPr>
          <a:xfrm>
            <a:off x="1219200" y="319159"/>
            <a:ext cx="9772650" cy="339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이용권 구매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85423E-DDEC-7719-D98E-0AC95E38B2E4}"/>
              </a:ext>
            </a:extLst>
          </p:cNvPr>
          <p:cNvSpPr txBox="1"/>
          <p:nvPr/>
        </p:nvSpPr>
        <p:spPr>
          <a:xfrm>
            <a:off x="-3605717" y="255907"/>
            <a:ext cx="47960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  글자 클릭하면 각각 해당 </a:t>
            </a:r>
            <a:r>
              <a:rPr lang="ko-KR" altLang="en-US" dirty="0"/>
              <a:t>페이지</a:t>
            </a:r>
            <a:r>
              <a:rPr lang="ko-KR" altLang="en-US" sz="1800" dirty="0"/>
              <a:t>로 이동 </a:t>
            </a:r>
            <a:r>
              <a:rPr lang="en-US" altLang="ko-KR" sz="1800" dirty="0"/>
              <a:t>-&gt;</a:t>
            </a:r>
          </a:p>
          <a:p>
            <a:endParaRPr lang="en-US" altLang="ko-KR" dirty="0"/>
          </a:p>
          <a:p>
            <a:r>
              <a:rPr lang="ko-KR" altLang="en-US" sz="1800" b="1" dirty="0"/>
              <a:t>검색 창 </a:t>
            </a:r>
            <a:r>
              <a:rPr lang="en-US" altLang="ko-KR" sz="1800" dirty="0"/>
              <a:t>: </a:t>
            </a:r>
            <a:r>
              <a:rPr lang="ko-KR" altLang="en-US" sz="1800" dirty="0"/>
              <a:t>검색했을 때 </a:t>
            </a:r>
            <a:endParaRPr lang="en-US" altLang="ko-KR" sz="1800" dirty="0"/>
          </a:p>
          <a:p>
            <a:r>
              <a:rPr lang="ko-KR" altLang="en-US" dirty="0"/>
              <a:t>곡 이름</a:t>
            </a:r>
            <a:r>
              <a:rPr lang="en-US" altLang="ko-KR" dirty="0"/>
              <a:t>, </a:t>
            </a:r>
            <a:r>
              <a:rPr lang="ko-KR" altLang="en-US" dirty="0"/>
              <a:t>앨범 이름</a:t>
            </a:r>
            <a:r>
              <a:rPr lang="en-US" altLang="ko-KR" dirty="0"/>
              <a:t>, </a:t>
            </a:r>
            <a:r>
              <a:rPr lang="ko-KR" altLang="en-US" dirty="0"/>
              <a:t>가수 이름으로 각각 검색되어 나온 결과 화면으로 이동 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b="1" dirty="0"/>
              <a:t>가로 </a:t>
            </a:r>
            <a:r>
              <a:rPr lang="ko-KR" altLang="en-US" b="1" dirty="0" err="1"/>
              <a:t>메뉴바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dirty="0"/>
              <a:t> 클릭 시 하단에 세부 카테고리 보여줌</a:t>
            </a:r>
            <a:endParaRPr lang="en-US" altLang="ko-KR" dirty="0"/>
          </a:p>
          <a:p>
            <a:r>
              <a:rPr lang="en-US" altLang="ko-KR" sz="1000" dirty="0"/>
              <a:t> </a:t>
            </a:r>
          </a:p>
          <a:p>
            <a:r>
              <a:rPr lang="ko-KR" altLang="en-US" dirty="0"/>
              <a:t>     실시간 차트 세부 카테고리 가로 메뉴 </a:t>
            </a:r>
            <a:r>
              <a:rPr lang="en-US" altLang="ko-KR" dirty="0"/>
              <a:t>-&gt;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0CFC75-3089-2387-2A2A-8B24267ED852}"/>
              </a:ext>
            </a:extLst>
          </p:cNvPr>
          <p:cNvSpPr txBox="1"/>
          <p:nvPr/>
        </p:nvSpPr>
        <p:spPr>
          <a:xfrm>
            <a:off x="11262229" y="871228"/>
            <a:ext cx="46609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sz="1800" dirty="0"/>
              <a:t>글자 클릭하면 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 페이지로</a:t>
            </a:r>
            <a:r>
              <a:rPr lang="ko-KR" altLang="en-US" sz="1800" dirty="0"/>
              <a:t> 이동 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sz="1800" b="1" dirty="0"/>
              <a:t>마이페이지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멜론 참고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</a:p>
          <a:p>
            <a:r>
              <a:rPr lang="en-US" altLang="ko-KR" sz="1800" dirty="0"/>
              <a:t>(</a:t>
            </a:r>
            <a:r>
              <a:rPr lang="ko-KR" altLang="en-US" sz="1800" dirty="0"/>
              <a:t>가입날짜</a:t>
            </a:r>
            <a:r>
              <a:rPr lang="en-US" altLang="ko-KR" sz="1800" dirty="0"/>
              <a:t>,</a:t>
            </a:r>
            <a:r>
              <a:rPr lang="ko-KR" altLang="en-US" sz="1800" dirty="0"/>
              <a:t> 고객등급</a:t>
            </a:r>
            <a:r>
              <a:rPr lang="en-US" altLang="ko-KR" sz="1800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/</a:t>
            </a:r>
            <a:r>
              <a:rPr lang="ko-KR" altLang="en-US" dirty="0"/>
              <a:t>유료</a:t>
            </a:r>
            <a:r>
              <a:rPr lang="en-US" altLang="ko-KR" sz="1800" dirty="0"/>
              <a:t>))</a:t>
            </a:r>
          </a:p>
          <a:p>
            <a:r>
              <a:rPr lang="ko-KR" altLang="en-US" sz="1800" dirty="0"/>
              <a:t>개인 정보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 나의 플레이리스트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dirty="0"/>
              <a:t>회원정보 변경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002ED3-D4C7-9F1E-B45A-EA423BA6BD5F}"/>
              </a:ext>
            </a:extLst>
          </p:cNvPr>
          <p:cNvSpPr/>
          <p:nvPr/>
        </p:nvSpPr>
        <p:spPr>
          <a:xfrm>
            <a:off x="1219200" y="2829334"/>
            <a:ext cx="9753599" cy="3536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&lt;- </a:t>
            </a:r>
            <a:r>
              <a:rPr lang="ko-KR" altLang="en-US" b="1" dirty="0">
                <a:solidFill>
                  <a:schemeClr val="tx1"/>
                </a:solidFill>
              </a:rPr>
              <a:t>멜론 참고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DCC065-B973-B815-B6F5-8C5256AAF04C}"/>
              </a:ext>
            </a:extLst>
          </p:cNvPr>
          <p:cNvSpPr/>
          <p:nvPr/>
        </p:nvSpPr>
        <p:spPr>
          <a:xfrm>
            <a:off x="1219199" y="2365952"/>
            <a:ext cx="9753600" cy="449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장르  시대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08DB9-170C-CBBC-C6D5-E3FA32CBA374}"/>
              </a:ext>
            </a:extLst>
          </p:cNvPr>
          <p:cNvSpPr txBox="1"/>
          <p:nvPr/>
        </p:nvSpPr>
        <p:spPr>
          <a:xfrm>
            <a:off x="1265820" y="-242066"/>
            <a:ext cx="337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b="1" dirty="0"/>
              <a:t>실시간 차트 페이지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E2A9F92-1E18-5DE3-8A83-D79601E54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657" y="3197701"/>
            <a:ext cx="5818951" cy="30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9FAF02-E0BE-2A4D-3596-729729AEF3F2}"/>
              </a:ext>
            </a:extLst>
          </p:cNvPr>
          <p:cNvSpPr/>
          <p:nvPr/>
        </p:nvSpPr>
        <p:spPr>
          <a:xfrm>
            <a:off x="1219200" y="678500"/>
            <a:ext cx="9772650" cy="102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A5E61E-40D5-2BA7-BE1D-8313462CC303}"/>
              </a:ext>
            </a:extLst>
          </p:cNvPr>
          <p:cNvSpPr/>
          <p:nvPr/>
        </p:nvSpPr>
        <p:spPr>
          <a:xfrm>
            <a:off x="1222374" y="1687068"/>
            <a:ext cx="9769475" cy="457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실시간차트  최신 음악    장르 음악          </a:t>
            </a:r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21AEA-F7D8-5515-011C-B476A3E527BC}"/>
              </a:ext>
            </a:extLst>
          </p:cNvPr>
          <p:cNvSpPr txBox="1"/>
          <p:nvPr/>
        </p:nvSpPr>
        <p:spPr>
          <a:xfrm>
            <a:off x="8763503" y="1035613"/>
            <a:ext cx="221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회원가입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D6158-CE2C-3238-5714-CFC126D53336}"/>
              </a:ext>
            </a:extLst>
          </p:cNvPr>
          <p:cNvSpPr txBox="1"/>
          <p:nvPr/>
        </p:nvSpPr>
        <p:spPr>
          <a:xfrm>
            <a:off x="1418721" y="988052"/>
            <a:ext cx="143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C91659-16B0-C13E-6B00-2B4F0F492DDF}"/>
              </a:ext>
            </a:extLst>
          </p:cNvPr>
          <p:cNvSpPr/>
          <p:nvPr/>
        </p:nvSpPr>
        <p:spPr>
          <a:xfrm>
            <a:off x="2914649" y="954715"/>
            <a:ext cx="3371849" cy="436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6ADF51-A955-27EE-F5E6-C841F6CA744F}"/>
              </a:ext>
            </a:extLst>
          </p:cNvPr>
          <p:cNvSpPr/>
          <p:nvPr/>
        </p:nvSpPr>
        <p:spPr>
          <a:xfrm>
            <a:off x="1219200" y="319159"/>
            <a:ext cx="9772650" cy="339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이용권 구매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85423E-DDEC-7719-D98E-0AC95E38B2E4}"/>
              </a:ext>
            </a:extLst>
          </p:cNvPr>
          <p:cNvSpPr txBox="1"/>
          <p:nvPr/>
        </p:nvSpPr>
        <p:spPr>
          <a:xfrm>
            <a:off x="-3605717" y="255907"/>
            <a:ext cx="4796090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  글자 클릭하면 각각 해당 </a:t>
            </a:r>
            <a:r>
              <a:rPr lang="ko-KR" altLang="en-US" dirty="0"/>
              <a:t>페이지</a:t>
            </a:r>
            <a:r>
              <a:rPr lang="ko-KR" altLang="en-US" sz="1800" dirty="0"/>
              <a:t>로 이동 </a:t>
            </a:r>
            <a:r>
              <a:rPr lang="en-US" altLang="ko-KR" sz="1800" dirty="0"/>
              <a:t>-&gt;</a:t>
            </a:r>
          </a:p>
          <a:p>
            <a:endParaRPr lang="en-US" altLang="ko-KR" dirty="0"/>
          </a:p>
          <a:p>
            <a:r>
              <a:rPr lang="ko-KR" altLang="en-US" sz="1800" b="1" dirty="0"/>
              <a:t>검색 창 </a:t>
            </a:r>
            <a:r>
              <a:rPr lang="en-US" altLang="ko-KR" sz="1800" dirty="0"/>
              <a:t>: </a:t>
            </a:r>
            <a:r>
              <a:rPr lang="ko-KR" altLang="en-US" sz="1800" dirty="0"/>
              <a:t>검색했을 때 </a:t>
            </a:r>
            <a:endParaRPr lang="en-US" altLang="ko-KR" sz="1800" dirty="0"/>
          </a:p>
          <a:p>
            <a:r>
              <a:rPr lang="ko-KR" altLang="en-US" dirty="0"/>
              <a:t>곡 이름</a:t>
            </a:r>
            <a:r>
              <a:rPr lang="en-US" altLang="ko-KR" dirty="0"/>
              <a:t>, </a:t>
            </a:r>
            <a:r>
              <a:rPr lang="ko-KR" altLang="en-US" dirty="0"/>
              <a:t>앨범 이름</a:t>
            </a:r>
            <a:r>
              <a:rPr lang="en-US" altLang="ko-KR" dirty="0"/>
              <a:t>, </a:t>
            </a:r>
            <a:r>
              <a:rPr lang="ko-KR" altLang="en-US" dirty="0"/>
              <a:t>가수 이름으로 각각 검색되어 나온 결과 화면으로 이동 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b="1" dirty="0"/>
              <a:t>가로 </a:t>
            </a:r>
            <a:r>
              <a:rPr lang="ko-KR" altLang="en-US" b="1" dirty="0" err="1"/>
              <a:t>메뉴바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dirty="0"/>
              <a:t> 클릭 시 하단에 세부 카테고리 보여줌</a:t>
            </a:r>
            <a:endParaRPr lang="en-US" altLang="ko-KR" dirty="0"/>
          </a:p>
          <a:p>
            <a:r>
              <a:rPr lang="en-US" altLang="ko-KR" sz="700" dirty="0"/>
              <a:t>  </a:t>
            </a:r>
          </a:p>
          <a:p>
            <a:r>
              <a:rPr lang="ko-KR" altLang="en-US" dirty="0"/>
              <a:t>     최신 음악 세부 카테고리 가로 메뉴 </a:t>
            </a:r>
            <a:r>
              <a:rPr lang="en-US" altLang="ko-KR" dirty="0"/>
              <a:t>-&gt;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0CFC75-3089-2387-2A2A-8B24267ED852}"/>
              </a:ext>
            </a:extLst>
          </p:cNvPr>
          <p:cNvSpPr txBox="1"/>
          <p:nvPr/>
        </p:nvSpPr>
        <p:spPr>
          <a:xfrm>
            <a:off x="11262229" y="871228"/>
            <a:ext cx="46609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sz="1800" dirty="0"/>
              <a:t>글자 클릭하면 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 페이지로</a:t>
            </a:r>
            <a:r>
              <a:rPr lang="ko-KR" altLang="en-US" sz="1800" dirty="0"/>
              <a:t> 이동 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sz="1800" b="1" dirty="0"/>
              <a:t>마이페이지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멜론 참고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</a:p>
          <a:p>
            <a:r>
              <a:rPr lang="en-US" altLang="ko-KR" sz="1800" dirty="0"/>
              <a:t>(</a:t>
            </a:r>
            <a:r>
              <a:rPr lang="ko-KR" altLang="en-US" sz="1800" dirty="0"/>
              <a:t>가입날짜</a:t>
            </a:r>
            <a:r>
              <a:rPr lang="en-US" altLang="ko-KR" sz="1800" dirty="0"/>
              <a:t>,</a:t>
            </a:r>
            <a:r>
              <a:rPr lang="ko-KR" altLang="en-US" sz="1800" dirty="0"/>
              <a:t> 고객등급</a:t>
            </a:r>
            <a:r>
              <a:rPr lang="en-US" altLang="ko-KR" sz="1800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/</a:t>
            </a:r>
            <a:r>
              <a:rPr lang="ko-KR" altLang="en-US" dirty="0"/>
              <a:t>유료</a:t>
            </a:r>
            <a:r>
              <a:rPr lang="en-US" altLang="ko-KR" sz="1800" dirty="0"/>
              <a:t>))</a:t>
            </a:r>
          </a:p>
          <a:p>
            <a:r>
              <a:rPr lang="ko-KR" altLang="en-US" sz="1800" dirty="0"/>
              <a:t>개인 정보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 나의 플레이리스트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dirty="0"/>
              <a:t>회원정보 변경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002ED3-D4C7-9F1E-B45A-EA423BA6BD5F}"/>
              </a:ext>
            </a:extLst>
          </p:cNvPr>
          <p:cNvSpPr/>
          <p:nvPr/>
        </p:nvSpPr>
        <p:spPr>
          <a:xfrm>
            <a:off x="1219200" y="2829334"/>
            <a:ext cx="9753599" cy="3536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&lt;- </a:t>
            </a:r>
            <a:r>
              <a:rPr lang="ko-KR" altLang="en-US" b="1" dirty="0">
                <a:solidFill>
                  <a:schemeClr val="tx1"/>
                </a:solidFill>
              </a:rPr>
              <a:t>멜론 참고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DCC065-B973-B815-B6F5-8C5256AAF04C}"/>
              </a:ext>
            </a:extLst>
          </p:cNvPr>
          <p:cNvSpPr/>
          <p:nvPr/>
        </p:nvSpPr>
        <p:spPr>
          <a:xfrm>
            <a:off x="1219199" y="2387109"/>
            <a:ext cx="9724773" cy="442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곡     앨범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08DB9-170C-CBBC-C6D5-E3FA32CBA374}"/>
              </a:ext>
            </a:extLst>
          </p:cNvPr>
          <p:cNvSpPr txBox="1"/>
          <p:nvPr/>
        </p:nvSpPr>
        <p:spPr>
          <a:xfrm>
            <a:off x="1265820" y="-242066"/>
            <a:ext cx="337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b="1" dirty="0"/>
              <a:t>최신 음악 페이지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E2A9F92-1E18-5DE3-8A83-D79601E54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357" y="3127037"/>
            <a:ext cx="5818951" cy="30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9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9FAF02-E0BE-2A4D-3596-729729AEF3F2}"/>
              </a:ext>
            </a:extLst>
          </p:cNvPr>
          <p:cNvSpPr/>
          <p:nvPr/>
        </p:nvSpPr>
        <p:spPr>
          <a:xfrm>
            <a:off x="1219200" y="678500"/>
            <a:ext cx="9772650" cy="102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A5E61E-40D5-2BA7-BE1D-8313462CC303}"/>
              </a:ext>
            </a:extLst>
          </p:cNvPr>
          <p:cNvSpPr/>
          <p:nvPr/>
        </p:nvSpPr>
        <p:spPr>
          <a:xfrm>
            <a:off x="1222374" y="1687068"/>
            <a:ext cx="9769475" cy="457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실시간차트  최신 음악    장르 음악          </a:t>
            </a:r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21AEA-F7D8-5515-011C-B476A3E527BC}"/>
              </a:ext>
            </a:extLst>
          </p:cNvPr>
          <p:cNvSpPr txBox="1"/>
          <p:nvPr/>
        </p:nvSpPr>
        <p:spPr>
          <a:xfrm>
            <a:off x="8763503" y="1035613"/>
            <a:ext cx="221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회원가입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D6158-CE2C-3238-5714-CFC126D53336}"/>
              </a:ext>
            </a:extLst>
          </p:cNvPr>
          <p:cNvSpPr txBox="1"/>
          <p:nvPr/>
        </p:nvSpPr>
        <p:spPr>
          <a:xfrm>
            <a:off x="1418721" y="988052"/>
            <a:ext cx="143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이름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C91659-16B0-C13E-6B00-2B4F0F492DDF}"/>
              </a:ext>
            </a:extLst>
          </p:cNvPr>
          <p:cNvSpPr/>
          <p:nvPr/>
        </p:nvSpPr>
        <p:spPr>
          <a:xfrm>
            <a:off x="2914649" y="954715"/>
            <a:ext cx="3371849" cy="436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6ADF51-A955-27EE-F5E6-C841F6CA744F}"/>
              </a:ext>
            </a:extLst>
          </p:cNvPr>
          <p:cNvSpPr/>
          <p:nvPr/>
        </p:nvSpPr>
        <p:spPr>
          <a:xfrm>
            <a:off x="1219200" y="319159"/>
            <a:ext cx="9772650" cy="339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이용권 구매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85423E-DDEC-7719-D98E-0AC95E38B2E4}"/>
              </a:ext>
            </a:extLst>
          </p:cNvPr>
          <p:cNvSpPr txBox="1"/>
          <p:nvPr/>
        </p:nvSpPr>
        <p:spPr>
          <a:xfrm>
            <a:off x="-3605717" y="255907"/>
            <a:ext cx="47960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  글자 클릭하면 각각 해당 페이지로 이동 </a:t>
            </a:r>
            <a:r>
              <a:rPr lang="en-US" altLang="ko-KR" sz="1800" dirty="0"/>
              <a:t>-&gt;</a:t>
            </a:r>
          </a:p>
          <a:p>
            <a:endParaRPr lang="en-US" altLang="ko-KR" dirty="0"/>
          </a:p>
          <a:p>
            <a:r>
              <a:rPr lang="ko-KR" altLang="en-US" sz="1800" b="1" dirty="0"/>
              <a:t>검색 창 </a:t>
            </a:r>
            <a:r>
              <a:rPr lang="en-US" altLang="ko-KR" sz="1800" dirty="0"/>
              <a:t>: </a:t>
            </a:r>
            <a:r>
              <a:rPr lang="ko-KR" altLang="en-US" sz="1800" dirty="0"/>
              <a:t>검색했을 때 </a:t>
            </a:r>
            <a:endParaRPr lang="en-US" altLang="ko-KR" sz="1800" dirty="0"/>
          </a:p>
          <a:p>
            <a:r>
              <a:rPr lang="ko-KR" altLang="en-US" dirty="0"/>
              <a:t>곡 이름</a:t>
            </a:r>
            <a:r>
              <a:rPr lang="en-US" altLang="ko-KR" dirty="0"/>
              <a:t>, </a:t>
            </a:r>
            <a:r>
              <a:rPr lang="ko-KR" altLang="en-US" dirty="0"/>
              <a:t>앨범 이름</a:t>
            </a:r>
            <a:r>
              <a:rPr lang="en-US" altLang="ko-KR" dirty="0"/>
              <a:t>, </a:t>
            </a:r>
            <a:r>
              <a:rPr lang="ko-KR" altLang="en-US" dirty="0"/>
              <a:t>가수 이름으로 각각 검색되어 나온 결과 화면으로 이동 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b="1" dirty="0"/>
              <a:t>가로 </a:t>
            </a:r>
            <a:r>
              <a:rPr lang="ko-KR" altLang="en-US" b="1" dirty="0" err="1"/>
              <a:t>메뉴바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dirty="0"/>
              <a:t> 클릭 시 하단에 세부 카테고리 보여줌</a:t>
            </a:r>
            <a:endParaRPr lang="en-US" altLang="ko-KR" dirty="0"/>
          </a:p>
          <a:p>
            <a:r>
              <a:rPr lang="en-US" altLang="ko-KR" sz="800" dirty="0"/>
              <a:t>  </a:t>
            </a:r>
          </a:p>
          <a:p>
            <a:r>
              <a:rPr lang="ko-KR" altLang="en-US" dirty="0"/>
              <a:t>     장르 음악 세부 카테고리 가로 메뉴 </a:t>
            </a:r>
            <a:r>
              <a:rPr lang="en-US" altLang="ko-KR" dirty="0"/>
              <a:t>-&gt;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0CFC75-3089-2387-2A2A-8B24267ED852}"/>
              </a:ext>
            </a:extLst>
          </p:cNvPr>
          <p:cNvSpPr txBox="1"/>
          <p:nvPr/>
        </p:nvSpPr>
        <p:spPr>
          <a:xfrm>
            <a:off x="11262229" y="871228"/>
            <a:ext cx="46609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sz="1800" dirty="0"/>
              <a:t>글자 클릭하면 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 페이지로</a:t>
            </a:r>
            <a:r>
              <a:rPr lang="ko-KR" altLang="en-US" sz="1800" dirty="0"/>
              <a:t> 이동 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sz="1800" b="1" dirty="0"/>
              <a:t>마이페이지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멜론 참고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</a:p>
          <a:p>
            <a:r>
              <a:rPr lang="en-US" altLang="ko-KR" sz="1800" dirty="0"/>
              <a:t>(</a:t>
            </a:r>
            <a:r>
              <a:rPr lang="ko-KR" altLang="en-US" sz="1800" dirty="0"/>
              <a:t>가입날짜</a:t>
            </a:r>
            <a:r>
              <a:rPr lang="en-US" altLang="ko-KR" sz="1800" dirty="0"/>
              <a:t>,</a:t>
            </a:r>
            <a:r>
              <a:rPr lang="ko-KR" altLang="en-US" sz="1800" dirty="0"/>
              <a:t> 고객등급</a:t>
            </a:r>
            <a:r>
              <a:rPr lang="en-US" altLang="ko-KR" sz="1800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/</a:t>
            </a:r>
            <a:r>
              <a:rPr lang="ko-KR" altLang="en-US" dirty="0"/>
              <a:t>유료</a:t>
            </a:r>
            <a:r>
              <a:rPr lang="en-US" altLang="ko-KR" sz="1800" dirty="0"/>
              <a:t>))</a:t>
            </a:r>
          </a:p>
          <a:p>
            <a:r>
              <a:rPr lang="ko-KR" altLang="en-US" sz="1800" dirty="0"/>
              <a:t>개인 정보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 나의 플레이리스트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ko-KR" altLang="en-US" dirty="0"/>
              <a:t>회원정보 변경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002ED3-D4C7-9F1E-B45A-EA423BA6BD5F}"/>
              </a:ext>
            </a:extLst>
          </p:cNvPr>
          <p:cNvSpPr/>
          <p:nvPr/>
        </p:nvSpPr>
        <p:spPr>
          <a:xfrm>
            <a:off x="1219200" y="2829334"/>
            <a:ext cx="9753599" cy="3536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&lt;- </a:t>
            </a:r>
            <a:r>
              <a:rPr lang="ko-KR" altLang="en-US" b="1" dirty="0">
                <a:solidFill>
                  <a:schemeClr val="tx1"/>
                </a:solidFill>
              </a:rPr>
              <a:t>멜론 참고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DCC065-B973-B815-B6F5-8C5256AAF04C}"/>
              </a:ext>
            </a:extLst>
          </p:cNvPr>
          <p:cNvSpPr/>
          <p:nvPr/>
        </p:nvSpPr>
        <p:spPr>
          <a:xfrm>
            <a:off x="1190373" y="2379565"/>
            <a:ext cx="9753600" cy="449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장르 별 세부 카테고리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08DB9-170C-CBBC-C6D5-E3FA32CBA374}"/>
              </a:ext>
            </a:extLst>
          </p:cNvPr>
          <p:cNvSpPr txBox="1"/>
          <p:nvPr/>
        </p:nvSpPr>
        <p:spPr>
          <a:xfrm>
            <a:off x="1265820" y="-242066"/>
            <a:ext cx="337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b="1" dirty="0"/>
              <a:t>장르 음악 페이지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E2A9F92-1E18-5DE3-8A83-D79601E54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357" y="3127037"/>
            <a:ext cx="5818951" cy="30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3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621814-DD8E-41F5-8286-15BA7C3F96EB}"/>
              </a:ext>
            </a:extLst>
          </p:cNvPr>
          <p:cNvSpPr/>
          <p:nvPr/>
        </p:nvSpPr>
        <p:spPr>
          <a:xfrm>
            <a:off x="1209675" y="619125"/>
            <a:ext cx="9772650" cy="102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C3F10D-760B-4853-307B-4227C76DD6B8}"/>
              </a:ext>
            </a:extLst>
          </p:cNvPr>
          <p:cNvSpPr/>
          <p:nvPr/>
        </p:nvSpPr>
        <p:spPr>
          <a:xfrm>
            <a:off x="1209675" y="1687068"/>
            <a:ext cx="977265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실시간차트  최신 음악    장르 음악          </a:t>
            </a:r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4472E-3549-5C77-4497-D3E6F5261D42}"/>
              </a:ext>
            </a:extLst>
          </p:cNvPr>
          <p:cNvSpPr txBox="1"/>
          <p:nvPr/>
        </p:nvSpPr>
        <p:spPr>
          <a:xfrm>
            <a:off x="8848726" y="980300"/>
            <a:ext cx="226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회원가입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24C6E-EA7F-E2F6-4EC1-5FCD03819BB8}"/>
              </a:ext>
            </a:extLst>
          </p:cNvPr>
          <p:cNvSpPr txBox="1"/>
          <p:nvPr/>
        </p:nvSpPr>
        <p:spPr>
          <a:xfrm>
            <a:off x="1447802" y="923925"/>
            <a:ext cx="143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이름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D4FB88-9B52-BEBC-64B9-C75CFA4E306B}"/>
              </a:ext>
            </a:extLst>
          </p:cNvPr>
          <p:cNvSpPr/>
          <p:nvPr/>
        </p:nvSpPr>
        <p:spPr>
          <a:xfrm>
            <a:off x="3124202" y="913625"/>
            <a:ext cx="3371849" cy="436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364076-38AC-46FE-0E9B-DF48B0CFD60B}"/>
              </a:ext>
            </a:extLst>
          </p:cNvPr>
          <p:cNvSpPr/>
          <p:nvPr/>
        </p:nvSpPr>
        <p:spPr>
          <a:xfrm>
            <a:off x="1209675" y="309098"/>
            <a:ext cx="9772650" cy="339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이용권 구매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600" dirty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C3D48F-360D-203F-66D5-6F88438D5759}"/>
              </a:ext>
            </a:extLst>
          </p:cNvPr>
          <p:cNvSpPr/>
          <p:nvPr/>
        </p:nvSpPr>
        <p:spPr>
          <a:xfrm>
            <a:off x="1209675" y="2145411"/>
            <a:ext cx="9772650" cy="4514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782B3-C6F4-47A7-1628-9AA66F90B7C5}"/>
              </a:ext>
            </a:extLst>
          </p:cNvPr>
          <p:cNvSpPr txBox="1"/>
          <p:nvPr/>
        </p:nvSpPr>
        <p:spPr>
          <a:xfrm>
            <a:off x="884820" y="-231835"/>
            <a:ext cx="11307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* </a:t>
            </a:r>
            <a:r>
              <a:rPr lang="ko-KR" altLang="en-US" sz="2400" b="1" dirty="0"/>
              <a:t>이용권 구매 페이지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이용권 구성 </a:t>
            </a:r>
            <a:r>
              <a:rPr lang="en-US" altLang="ko-KR" sz="2400" b="1" dirty="0"/>
              <a:t>-&gt; </a:t>
            </a:r>
            <a:r>
              <a:rPr lang="ko-KR" altLang="en-US" sz="2400" b="1" dirty="0"/>
              <a:t>멜론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화면 구성 </a:t>
            </a:r>
            <a:r>
              <a:rPr lang="en-US" altLang="ko-KR" sz="2400" b="1" dirty="0"/>
              <a:t>-&gt; </a:t>
            </a:r>
            <a:r>
              <a:rPr lang="en-US" altLang="ko-KR" sz="2400" b="1" dirty="0" err="1"/>
              <a:t>flo</a:t>
            </a:r>
            <a:r>
              <a:rPr lang="ko-KR" altLang="en-US" sz="2400" b="1" dirty="0"/>
              <a:t> 참고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F8C9E-AD00-9E0E-3A0D-D15BB6CFC663}"/>
              </a:ext>
            </a:extLst>
          </p:cNvPr>
          <p:cNvSpPr txBox="1"/>
          <p:nvPr/>
        </p:nvSpPr>
        <p:spPr>
          <a:xfrm>
            <a:off x="10122143" y="-647939"/>
            <a:ext cx="52067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FLO | </a:t>
            </a:r>
            <a:r>
              <a:rPr lang="ko-KR" altLang="en-US" dirty="0">
                <a:hlinkClick r:id="rId2"/>
              </a:rPr>
              <a:t>지금 당신의 음악</a:t>
            </a:r>
            <a:r>
              <a:rPr lang="en-US" altLang="ko-KR" dirty="0">
                <a:hlinkClick r:id="rId2"/>
              </a:rPr>
              <a:t>, </a:t>
            </a:r>
            <a:r>
              <a:rPr lang="ko-KR" altLang="en-US" dirty="0" err="1">
                <a:hlinkClick r:id="rId2"/>
              </a:rPr>
              <a:t>플로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(music-flo.com)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3"/>
              </a:rPr>
              <a:t>https://www.melon.com/buy/pamphlet/all.htm#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104BB00-60D0-B9A6-8038-C0C047961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15" y="2247727"/>
            <a:ext cx="9398483" cy="29719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A62787-093E-0915-AC1D-BAD2725BDCDB}"/>
              </a:ext>
            </a:extLst>
          </p:cNvPr>
          <p:cNvSpPr txBox="1"/>
          <p:nvPr/>
        </p:nvSpPr>
        <p:spPr>
          <a:xfrm>
            <a:off x="6496051" y="5258923"/>
            <a:ext cx="4248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무제한 듣기 </a:t>
            </a:r>
            <a:r>
              <a:rPr lang="en-US" altLang="ko-KR" sz="2000" dirty="0"/>
              <a:t>+ </a:t>
            </a:r>
            <a:r>
              <a:rPr lang="ko-KR" altLang="en-US" sz="2000" dirty="0"/>
              <a:t>오프라인 재생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무제한 듣기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다운로드 </a:t>
            </a:r>
            <a:r>
              <a:rPr lang="en-US" altLang="ko-KR" sz="2000" dirty="0"/>
              <a:t>+ </a:t>
            </a:r>
            <a:r>
              <a:rPr lang="ko-KR" altLang="en-US" sz="2000" dirty="0"/>
              <a:t>무제한 듣기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210698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621814-DD8E-41F5-8286-15BA7C3F96EB}"/>
              </a:ext>
            </a:extLst>
          </p:cNvPr>
          <p:cNvSpPr/>
          <p:nvPr/>
        </p:nvSpPr>
        <p:spPr>
          <a:xfrm>
            <a:off x="1209675" y="619125"/>
            <a:ext cx="9772650" cy="102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C3F10D-760B-4853-307B-4227C76DD6B8}"/>
              </a:ext>
            </a:extLst>
          </p:cNvPr>
          <p:cNvSpPr/>
          <p:nvPr/>
        </p:nvSpPr>
        <p:spPr>
          <a:xfrm>
            <a:off x="1209675" y="1687068"/>
            <a:ext cx="977265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실시간차트  최신 음악    장르 음악          </a:t>
            </a:r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4472E-3549-5C77-4497-D3E6F5261D42}"/>
              </a:ext>
            </a:extLst>
          </p:cNvPr>
          <p:cNvSpPr txBox="1"/>
          <p:nvPr/>
        </p:nvSpPr>
        <p:spPr>
          <a:xfrm>
            <a:off x="8848726" y="980300"/>
            <a:ext cx="226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회원가입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24C6E-EA7F-E2F6-4EC1-5FCD03819BB8}"/>
              </a:ext>
            </a:extLst>
          </p:cNvPr>
          <p:cNvSpPr txBox="1"/>
          <p:nvPr/>
        </p:nvSpPr>
        <p:spPr>
          <a:xfrm>
            <a:off x="1447802" y="923925"/>
            <a:ext cx="143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이름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D4FB88-9B52-BEBC-64B9-C75CFA4E306B}"/>
              </a:ext>
            </a:extLst>
          </p:cNvPr>
          <p:cNvSpPr/>
          <p:nvPr/>
        </p:nvSpPr>
        <p:spPr>
          <a:xfrm>
            <a:off x="3124202" y="913625"/>
            <a:ext cx="3371849" cy="436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364076-38AC-46FE-0E9B-DF48B0CFD60B}"/>
              </a:ext>
            </a:extLst>
          </p:cNvPr>
          <p:cNvSpPr/>
          <p:nvPr/>
        </p:nvSpPr>
        <p:spPr>
          <a:xfrm>
            <a:off x="1209675" y="309098"/>
            <a:ext cx="9772650" cy="339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이용권 구매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600" dirty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C3D48F-360D-203F-66D5-6F88438D5759}"/>
              </a:ext>
            </a:extLst>
          </p:cNvPr>
          <p:cNvSpPr/>
          <p:nvPr/>
        </p:nvSpPr>
        <p:spPr>
          <a:xfrm>
            <a:off x="1209675" y="2106168"/>
            <a:ext cx="9772650" cy="4553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782B3-C6F4-47A7-1628-9AA66F90B7C5}"/>
              </a:ext>
            </a:extLst>
          </p:cNvPr>
          <p:cNvSpPr txBox="1"/>
          <p:nvPr/>
        </p:nvSpPr>
        <p:spPr>
          <a:xfrm>
            <a:off x="884820" y="-231835"/>
            <a:ext cx="11307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* </a:t>
            </a:r>
            <a:r>
              <a:rPr lang="ko-KR" altLang="en-US" sz="2400" b="1" dirty="0"/>
              <a:t>이벤트 페이지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지니 참고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839FDD-FB55-3E1A-DD8A-760C2845E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11" y="2305873"/>
            <a:ext cx="7576389" cy="43542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512BF7-48C9-2153-6FCB-CBC51C3CEFA1}"/>
              </a:ext>
            </a:extLst>
          </p:cNvPr>
          <p:cNvSpPr txBox="1"/>
          <p:nvPr/>
        </p:nvSpPr>
        <p:spPr>
          <a:xfrm>
            <a:off x="4949825" y="-184666"/>
            <a:ext cx="708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이벤트 </a:t>
            </a:r>
            <a:r>
              <a:rPr lang="en-US" altLang="ko-KR" dirty="0">
                <a:hlinkClick r:id="rId3"/>
              </a:rPr>
              <a:t>- </a:t>
            </a:r>
            <a:r>
              <a:rPr lang="ko-KR" altLang="en-US" dirty="0">
                <a:hlinkClick r:id="rId3"/>
              </a:rPr>
              <a:t>지니 </a:t>
            </a:r>
            <a:r>
              <a:rPr lang="en-US" altLang="ko-KR" dirty="0">
                <a:hlinkClick r:id="rId3"/>
              </a:rPr>
              <a:t>(genie.co.kr)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BED15-395F-EFFD-C1E3-7308EC7C7CB6}"/>
              </a:ext>
            </a:extLst>
          </p:cNvPr>
          <p:cNvSpPr txBox="1"/>
          <p:nvPr/>
        </p:nvSpPr>
        <p:spPr>
          <a:xfrm>
            <a:off x="9982200" y="3551504"/>
            <a:ext cx="355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진행 중인 이벤트 </a:t>
            </a:r>
            <a:endParaRPr lang="en-US" altLang="ko-KR" sz="2400" dirty="0"/>
          </a:p>
          <a:p>
            <a:r>
              <a:rPr lang="en-US" altLang="ko-KR" sz="2400" dirty="0"/>
              <a:t>(2. </a:t>
            </a:r>
            <a:r>
              <a:rPr lang="ko-KR" altLang="en-US" sz="2400" dirty="0"/>
              <a:t>지난 이벤트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내가 참여한 이벤트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2070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621814-DD8E-41F5-8286-15BA7C3F96EB}"/>
              </a:ext>
            </a:extLst>
          </p:cNvPr>
          <p:cNvSpPr/>
          <p:nvPr/>
        </p:nvSpPr>
        <p:spPr>
          <a:xfrm>
            <a:off x="1209675" y="619125"/>
            <a:ext cx="9772650" cy="102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C3F10D-760B-4853-307B-4227C76DD6B8}"/>
              </a:ext>
            </a:extLst>
          </p:cNvPr>
          <p:cNvSpPr/>
          <p:nvPr/>
        </p:nvSpPr>
        <p:spPr>
          <a:xfrm>
            <a:off x="1209675" y="1687068"/>
            <a:ext cx="977265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실시간차트  최신 음악    장르 음악          </a:t>
            </a:r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4472E-3549-5C77-4497-D3E6F5261D42}"/>
              </a:ext>
            </a:extLst>
          </p:cNvPr>
          <p:cNvSpPr txBox="1"/>
          <p:nvPr/>
        </p:nvSpPr>
        <p:spPr>
          <a:xfrm>
            <a:off x="8848726" y="980300"/>
            <a:ext cx="226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회원가입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24C6E-EA7F-E2F6-4EC1-5FCD03819BB8}"/>
              </a:ext>
            </a:extLst>
          </p:cNvPr>
          <p:cNvSpPr txBox="1"/>
          <p:nvPr/>
        </p:nvSpPr>
        <p:spPr>
          <a:xfrm>
            <a:off x="1447802" y="923925"/>
            <a:ext cx="143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이름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D4FB88-9B52-BEBC-64B9-C75CFA4E306B}"/>
              </a:ext>
            </a:extLst>
          </p:cNvPr>
          <p:cNvSpPr/>
          <p:nvPr/>
        </p:nvSpPr>
        <p:spPr>
          <a:xfrm>
            <a:off x="3124202" y="913625"/>
            <a:ext cx="3371849" cy="436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364076-38AC-46FE-0E9B-DF48B0CFD60B}"/>
              </a:ext>
            </a:extLst>
          </p:cNvPr>
          <p:cNvSpPr/>
          <p:nvPr/>
        </p:nvSpPr>
        <p:spPr>
          <a:xfrm>
            <a:off x="1209675" y="309098"/>
            <a:ext cx="9772650" cy="339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이용권 구매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600" dirty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C3D48F-360D-203F-66D5-6F88438D5759}"/>
              </a:ext>
            </a:extLst>
          </p:cNvPr>
          <p:cNvSpPr/>
          <p:nvPr/>
        </p:nvSpPr>
        <p:spPr>
          <a:xfrm>
            <a:off x="1209675" y="2547321"/>
            <a:ext cx="9772650" cy="4112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E2C7E8-F6BB-001A-E87D-89825F451013}"/>
              </a:ext>
            </a:extLst>
          </p:cNvPr>
          <p:cNvSpPr/>
          <p:nvPr/>
        </p:nvSpPr>
        <p:spPr>
          <a:xfrm>
            <a:off x="1696816" y="2875546"/>
            <a:ext cx="2594809" cy="1106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이용권 안내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607ADF-4438-DCF6-8B34-E91CD1764614}"/>
              </a:ext>
            </a:extLst>
          </p:cNvPr>
          <p:cNvSpPr/>
          <p:nvPr/>
        </p:nvSpPr>
        <p:spPr>
          <a:xfrm>
            <a:off x="4605511" y="2875547"/>
            <a:ext cx="2684548" cy="1106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21CD9B-96B7-82DE-C129-0D65F87E5481}"/>
              </a:ext>
            </a:extLst>
          </p:cNvPr>
          <p:cNvSpPr/>
          <p:nvPr/>
        </p:nvSpPr>
        <p:spPr>
          <a:xfrm>
            <a:off x="7679706" y="2875546"/>
            <a:ext cx="2684548" cy="1106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 이용 안내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1C111B-5E58-1954-EC90-9E296AB02909}"/>
              </a:ext>
            </a:extLst>
          </p:cNvPr>
          <p:cNvSpPr/>
          <p:nvPr/>
        </p:nvSpPr>
        <p:spPr>
          <a:xfrm>
            <a:off x="1209675" y="2128221"/>
            <a:ext cx="977265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홈</a:t>
            </a:r>
            <a:r>
              <a:rPr lang="ko-KR" altLang="en-US" dirty="0">
                <a:solidFill>
                  <a:schemeClr val="tx1"/>
                </a:solidFill>
              </a:rPr>
              <a:t>     공지사항   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자주하는 질문</a:t>
            </a:r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>
                <a:solidFill>
                  <a:schemeClr val="tx1"/>
                </a:solidFill>
              </a:rPr>
              <a:t>나의 문의 내역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F298B5-E838-1DE3-3C63-B28EA9F7F2FA}"/>
              </a:ext>
            </a:extLst>
          </p:cNvPr>
          <p:cNvSpPr/>
          <p:nvPr/>
        </p:nvSpPr>
        <p:spPr>
          <a:xfrm>
            <a:off x="1696816" y="4181915"/>
            <a:ext cx="8667437" cy="2334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자주 묻는 질문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게시판 형식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3F6D11-B391-6543-848F-AC9A00805D9F}"/>
              </a:ext>
            </a:extLst>
          </p:cNvPr>
          <p:cNvSpPr txBox="1"/>
          <p:nvPr/>
        </p:nvSpPr>
        <p:spPr>
          <a:xfrm>
            <a:off x="10982324" y="2128221"/>
            <a:ext cx="3152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 </a:t>
            </a:r>
            <a:r>
              <a:rPr lang="en-US" altLang="ko-KR" dirty="0"/>
              <a:t>&amp; </a:t>
            </a:r>
            <a:r>
              <a:rPr lang="ko-KR" altLang="en-US" dirty="0"/>
              <a:t>자주하는 질문 </a:t>
            </a:r>
            <a:r>
              <a:rPr lang="en-US" altLang="ko-KR" dirty="0"/>
              <a:t>&amp; </a:t>
            </a:r>
            <a:r>
              <a:rPr lang="ko-KR" altLang="en-US" dirty="0"/>
              <a:t>나의 문의 내역 </a:t>
            </a:r>
            <a:endParaRPr lang="en-US" altLang="ko-KR" dirty="0"/>
          </a:p>
          <a:p>
            <a:r>
              <a:rPr lang="en-US" altLang="ko-KR" sz="2400" dirty="0"/>
              <a:t>-&gt;</a:t>
            </a:r>
            <a:r>
              <a:rPr lang="en-US" altLang="ko-KR" dirty="0"/>
              <a:t> </a:t>
            </a:r>
            <a:r>
              <a:rPr lang="ko-KR" altLang="en-US" dirty="0"/>
              <a:t>게시판 형식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782B3-C6F4-47A7-1628-9AA66F90B7C5}"/>
              </a:ext>
            </a:extLst>
          </p:cNvPr>
          <p:cNvSpPr txBox="1"/>
          <p:nvPr/>
        </p:nvSpPr>
        <p:spPr>
          <a:xfrm>
            <a:off x="872120" y="-228386"/>
            <a:ext cx="545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* </a:t>
            </a:r>
            <a:r>
              <a:rPr lang="ko-KR" altLang="en-US" sz="2400" b="1" dirty="0"/>
              <a:t>공지사항 페이지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홈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멜론 참고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BD05F0-BF42-1580-F23B-BFD91A8C8B5E}"/>
              </a:ext>
            </a:extLst>
          </p:cNvPr>
          <p:cNvSpPr txBox="1"/>
          <p:nvPr/>
        </p:nvSpPr>
        <p:spPr>
          <a:xfrm>
            <a:off x="5627905" y="-127680"/>
            <a:ext cx="6788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https://faqs2.melon.com/customer/index.htm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772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621814-DD8E-41F5-8286-15BA7C3F96EB}"/>
              </a:ext>
            </a:extLst>
          </p:cNvPr>
          <p:cNvSpPr/>
          <p:nvPr/>
        </p:nvSpPr>
        <p:spPr>
          <a:xfrm>
            <a:off x="1209675" y="619125"/>
            <a:ext cx="9772650" cy="102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C3F10D-760B-4853-307B-4227C76DD6B8}"/>
              </a:ext>
            </a:extLst>
          </p:cNvPr>
          <p:cNvSpPr/>
          <p:nvPr/>
        </p:nvSpPr>
        <p:spPr>
          <a:xfrm>
            <a:off x="1209675" y="1687068"/>
            <a:ext cx="977265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실시간차트  최신 음악    장르 음악          </a:t>
            </a:r>
            <a:r>
              <a:rPr lang="en-US" altLang="ko-KR" dirty="0">
                <a:solidFill>
                  <a:schemeClr val="tx1"/>
                </a:solidFill>
              </a:rPr>
              <a:t>					</a:t>
            </a:r>
            <a:r>
              <a:rPr lang="ko-KR" altLang="en-US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4472E-3549-5C77-4497-D3E6F5261D42}"/>
              </a:ext>
            </a:extLst>
          </p:cNvPr>
          <p:cNvSpPr txBox="1"/>
          <p:nvPr/>
        </p:nvSpPr>
        <p:spPr>
          <a:xfrm>
            <a:off x="8848726" y="980300"/>
            <a:ext cx="226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회원가입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24C6E-EA7F-E2F6-4EC1-5FCD03819BB8}"/>
              </a:ext>
            </a:extLst>
          </p:cNvPr>
          <p:cNvSpPr txBox="1"/>
          <p:nvPr/>
        </p:nvSpPr>
        <p:spPr>
          <a:xfrm>
            <a:off x="1447802" y="923925"/>
            <a:ext cx="143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이름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D4FB88-9B52-BEBC-64B9-C75CFA4E306B}"/>
              </a:ext>
            </a:extLst>
          </p:cNvPr>
          <p:cNvSpPr/>
          <p:nvPr/>
        </p:nvSpPr>
        <p:spPr>
          <a:xfrm>
            <a:off x="3124202" y="913625"/>
            <a:ext cx="3371849" cy="436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364076-38AC-46FE-0E9B-DF48B0CFD60B}"/>
              </a:ext>
            </a:extLst>
          </p:cNvPr>
          <p:cNvSpPr/>
          <p:nvPr/>
        </p:nvSpPr>
        <p:spPr>
          <a:xfrm>
            <a:off x="1209675" y="309098"/>
            <a:ext cx="9772650" cy="339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이용권 구매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이벤트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600" dirty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C3D48F-360D-203F-66D5-6F88438D5759}"/>
              </a:ext>
            </a:extLst>
          </p:cNvPr>
          <p:cNvSpPr/>
          <p:nvPr/>
        </p:nvSpPr>
        <p:spPr>
          <a:xfrm>
            <a:off x="1209675" y="2547321"/>
            <a:ext cx="9772650" cy="4112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멜론 참고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1C111B-5E58-1954-EC90-9E296AB02909}"/>
              </a:ext>
            </a:extLst>
          </p:cNvPr>
          <p:cNvSpPr/>
          <p:nvPr/>
        </p:nvSpPr>
        <p:spPr>
          <a:xfrm>
            <a:off x="1209675" y="2128221"/>
            <a:ext cx="977265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홈</a:t>
            </a:r>
            <a:r>
              <a:rPr lang="ko-KR" altLang="en-US" dirty="0">
                <a:solidFill>
                  <a:schemeClr val="tx1"/>
                </a:solidFill>
              </a:rPr>
              <a:t>     </a:t>
            </a:r>
            <a:r>
              <a:rPr lang="ko-KR" altLang="en-US" b="1" dirty="0">
                <a:solidFill>
                  <a:schemeClr val="tx1"/>
                </a:solidFill>
              </a:rPr>
              <a:t>공지사항   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자주하는 질문</a:t>
            </a:r>
            <a:r>
              <a:rPr lang="en-US" altLang="ko-KR" b="1" dirty="0">
                <a:solidFill>
                  <a:schemeClr val="tx1"/>
                </a:solidFill>
              </a:rPr>
              <a:t>    </a:t>
            </a:r>
            <a:r>
              <a:rPr lang="ko-KR" altLang="en-US" b="1" dirty="0">
                <a:solidFill>
                  <a:schemeClr val="tx1"/>
                </a:solidFill>
              </a:rPr>
              <a:t>나의 문의 내역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3F6D11-B391-6543-848F-AC9A00805D9F}"/>
              </a:ext>
            </a:extLst>
          </p:cNvPr>
          <p:cNvSpPr txBox="1"/>
          <p:nvPr/>
        </p:nvSpPr>
        <p:spPr>
          <a:xfrm>
            <a:off x="11007724" y="2093785"/>
            <a:ext cx="3152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 </a:t>
            </a:r>
            <a:r>
              <a:rPr lang="en-US" altLang="ko-KR" dirty="0"/>
              <a:t>&amp; </a:t>
            </a:r>
            <a:r>
              <a:rPr lang="ko-KR" altLang="en-US" dirty="0"/>
              <a:t>자주하는 질문 </a:t>
            </a:r>
            <a:r>
              <a:rPr lang="en-US" altLang="ko-KR" dirty="0"/>
              <a:t>&amp; </a:t>
            </a:r>
            <a:r>
              <a:rPr lang="ko-KR" altLang="en-US" dirty="0"/>
              <a:t>나의 문의 내역 </a:t>
            </a:r>
            <a:endParaRPr lang="en-US" altLang="ko-KR" dirty="0"/>
          </a:p>
          <a:p>
            <a:r>
              <a:rPr lang="en-US" altLang="ko-KR" sz="2400" dirty="0"/>
              <a:t>-&gt;</a:t>
            </a:r>
            <a:r>
              <a:rPr lang="en-US" altLang="ko-KR" dirty="0"/>
              <a:t> </a:t>
            </a:r>
            <a:r>
              <a:rPr lang="ko-KR" altLang="en-US" dirty="0"/>
              <a:t>게시판 형식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782B3-C6F4-47A7-1628-9AA66F90B7C5}"/>
              </a:ext>
            </a:extLst>
          </p:cNvPr>
          <p:cNvSpPr txBox="1"/>
          <p:nvPr/>
        </p:nvSpPr>
        <p:spPr>
          <a:xfrm>
            <a:off x="884820" y="-231835"/>
            <a:ext cx="11307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* </a:t>
            </a:r>
            <a:r>
              <a:rPr lang="ko-KR" altLang="en-US" sz="2400" b="1" dirty="0"/>
              <a:t>공지사항 페이지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공지사항</a:t>
            </a:r>
            <a:r>
              <a:rPr lang="en-US" altLang="ko-KR" sz="2400" b="1" dirty="0"/>
              <a:t>&amp;</a:t>
            </a:r>
            <a:r>
              <a:rPr lang="ko-KR" altLang="en-US" sz="2400" b="1" dirty="0"/>
              <a:t>자주하는 질문</a:t>
            </a:r>
            <a:r>
              <a:rPr lang="en-US" altLang="ko-KR" sz="2400" b="1" dirty="0"/>
              <a:t>&amp;</a:t>
            </a:r>
            <a:r>
              <a:rPr lang="ko-KR" altLang="en-US" sz="2400" b="1" dirty="0"/>
              <a:t>나의 문의 내역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멜론 참고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C34E05-6614-191D-5548-CF2D42872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070" y="3109448"/>
            <a:ext cx="7174829" cy="358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9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5561</TotalTime>
  <Words>890</Words>
  <Application>Microsoft Office PowerPoint</Application>
  <PresentationFormat>와이드스크린</PresentationFormat>
  <Paragraphs>229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진욱</dc:creator>
  <cp:lastModifiedBy>송 진욱</cp:lastModifiedBy>
  <cp:revision>12</cp:revision>
  <dcterms:created xsi:type="dcterms:W3CDTF">2022-07-21T17:06:08Z</dcterms:created>
  <dcterms:modified xsi:type="dcterms:W3CDTF">2022-08-07T15:11:03Z</dcterms:modified>
</cp:coreProperties>
</file>