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03"/>
  </p:normalViewPr>
  <p:slideViewPr>
    <p:cSldViewPr snapToGrid="0" snapToObjects="1">
      <p:cViewPr varScale="1">
        <p:scale>
          <a:sx n="122" d="100"/>
          <a:sy n="122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214344-BACF-1C46-93EF-5D904280E47B}" type="datetimeFigureOut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5988D-74C4-1D45-8B89-CBCA389C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1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214344-BACF-1C46-93EF-5D904280E47B}" type="datetimeFigureOut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5988D-74C4-1D45-8B89-CBCA389C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214344-BACF-1C46-93EF-5D904280E47B}" type="datetimeFigureOut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5988D-74C4-1D45-8B89-CBCA389C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2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214344-BACF-1C46-93EF-5D904280E47B}" type="datetimeFigureOut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5988D-74C4-1D45-8B89-CBCA389C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4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214344-BACF-1C46-93EF-5D904280E47B}" type="datetimeFigureOut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5988D-74C4-1D45-8B89-CBCA389C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6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214344-BACF-1C46-93EF-5D904280E47B}" type="datetimeFigureOut">
              <a:rPr lang="en-US" smtClean="0"/>
              <a:t>9/18/15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5988D-74C4-1D45-8B89-CBCA389C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214344-BACF-1C46-93EF-5D904280E47B}" type="datetimeFigureOut">
              <a:rPr lang="en-US" smtClean="0"/>
              <a:t>9/18/15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5988D-74C4-1D45-8B89-CBCA389C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7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214344-BACF-1C46-93EF-5D904280E47B}" type="datetimeFigureOut">
              <a:rPr lang="en-US" smtClean="0"/>
              <a:t>9/18/15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5988D-74C4-1D45-8B89-CBCA389C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9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214344-BACF-1C46-93EF-5D904280E47B}" type="datetimeFigureOut">
              <a:rPr lang="en-US" smtClean="0"/>
              <a:t>9/18/15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5988D-74C4-1D45-8B89-CBCA389C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2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214344-BACF-1C46-93EF-5D904280E47B}" type="datetimeFigureOut">
              <a:rPr lang="en-US" smtClean="0"/>
              <a:t>9/18/15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5988D-74C4-1D45-8B89-CBCA389C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7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214344-BACF-1C46-93EF-5D904280E47B}" type="datetimeFigureOut">
              <a:rPr lang="en-US" smtClean="0"/>
              <a:t>9/18/15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5988D-74C4-1D45-8B89-CBCA389C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517" y="260024"/>
            <a:ext cx="11172497" cy="5913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517" y="1030014"/>
            <a:ext cx="11172497" cy="546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7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wsong@fastcat.c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시스템구성도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송상욱</a:t>
            </a:r>
            <a:endParaRPr lang="en-US" altLang="ko-KR" dirty="0" smtClean="0"/>
          </a:p>
          <a:p>
            <a:r>
              <a:rPr lang="en-US" dirty="0" smtClean="0">
                <a:hlinkClick r:id="rId2"/>
              </a:rPr>
              <a:t>swsong@fastcat.co</a:t>
            </a:r>
            <a:endParaRPr lang="en-US" dirty="0" smtClean="0"/>
          </a:p>
          <a:p>
            <a:r>
              <a:rPr lang="en-US" dirty="0" smtClean="0"/>
              <a:t>2015.9.18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5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3769" y="1245705"/>
            <a:ext cx="139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node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9037" y="1245705"/>
            <a:ext cx="124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Crawl 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1302" y="1245705"/>
            <a:ext cx="10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Crawl DB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34559" y="124570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node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99923" y="1828799"/>
            <a:ext cx="14734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/>
              <a:t>회원가입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/>
              <a:t>키발급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/>
              <a:t>검색 </a:t>
            </a:r>
            <a:r>
              <a:rPr lang="en-US" sz="1400" dirty="0" smtClean="0"/>
              <a:t>API</a:t>
            </a:r>
            <a:r>
              <a:rPr lang="ko-KR" altLang="en-US" sz="1400" dirty="0" smtClean="0"/>
              <a:t>제공</a:t>
            </a:r>
            <a:endParaRPr lang="en-US" altLang="ko-KR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 smtClean="0"/>
              <a:t>Mysql</a:t>
            </a:r>
            <a:endParaRPr lang="en-US" altLang="ko-KR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/>
              <a:t>Tomcat</a:t>
            </a:r>
            <a:endParaRPr lang="ko-KR" alt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44947" y="1828798"/>
            <a:ext cx="2092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/>
              <a:t>수집관리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웹 </a:t>
            </a:r>
            <a:r>
              <a:rPr lang="en-US" altLang="ko-KR" sz="1400" dirty="0" smtClean="0"/>
              <a:t>Admin</a:t>
            </a:r>
            <a:endParaRPr lang="ko-KR" alt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/>
              <a:t>수집기 추가 삭제 </a:t>
            </a:r>
            <a:r>
              <a:rPr lang="en-US" altLang="ko-KR" sz="1400" dirty="0" smtClean="0"/>
              <a:t>API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 smtClean="0"/>
              <a:t>Scrapy</a:t>
            </a:r>
            <a:endParaRPr lang="ko-KR" alt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/>
              <a:t>Tomcat</a:t>
            </a:r>
            <a:endParaRPr lang="ko-KR" altLang="en-US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711302" y="1850160"/>
            <a:ext cx="12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/>
              <a:t>Mongo </a:t>
            </a:r>
            <a:r>
              <a:rPr lang="en-US" altLang="ko-KR" sz="1400" dirty="0" err="1" smtClean="0"/>
              <a:t>db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34559" y="1850159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err="1" smtClean="0"/>
              <a:t>Fastcatsearch</a:t>
            </a:r>
            <a:endParaRPr lang="en-US" altLang="ko-KR" sz="1400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/>
              <a:t>컬렉션 추가 삭제 </a:t>
            </a:r>
            <a:r>
              <a:rPr lang="en-US" altLang="ko-KR" sz="1400" dirty="0" smtClean="0"/>
              <a:t>API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99923" y="2996668"/>
            <a:ext cx="923651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T2.small</a:t>
            </a:r>
          </a:p>
          <a:p>
            <a:r>
              <a:rPr lang="en-US" sz="1400" dirty="0" smtClean="0"/>
              <a:t>1 </a:t>
            </a:r>
            <a:r>
              <a:rPr lang="en-US" sz="1400" dirty="0" err="1" smtClean="0"/>
              <a:t>cpu</a:t>
            </a:r>
            <a:endParaRPr lang="en-US" sz="1400" dirty="0" smtClean="0"/>
          </a:p>
          <a:p>
            <a:r>
              <a:rPr lang="en-US" sz="1400" dirty="0" smtClean="0"/>
              <a:t>2G Ram</a:t>
            </a:r>
            <a:endParaRPr lang="ko-KR" altLang="en-US" sz="1400" dirty="0" smtClean="0"/>
          </a:p>
          <a:p>
            <a:r>
              <a:rPr lang="en-US" sz="1400" dirty="0" smtClean="0"/>
              <a:t>50GB Disk</a:t>
            </a:r>
          </a:p>
          <a:p>
            <a:r>
              <a:rPr lang="en-US" sz="1400" dirty="0" smtClean="0"/>
              <a:t>1.5</a:t>
            </a:r>
            <a:r>
              <a:rPr lang="ko-KR" altLang="en-US" sz="1400" dirty="0" smtClean="0"/>
              <a:t>만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85662" y="2996667"/>
            <a:ext cx="1015021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T2.small</a:t>
            </a:r>
          </a:p>
          <a:p>
            <a:r>
              <a:rPr lang="en-US" sz="1400" dirty="0" smtClean="0"/>
              <a:t>1 </a:t>
            </a:r>
            <a:r>
              <a:rPr lang="en-US" sz="1400" dirty="0" err="1" smtClean="0"/>
              <a:t>cpu</a:t>
            </a:r>
            <a:endParaRPr lang="en-US" sz="1400" dirty="0" smtClean="0"/>
          </a:p>
          <a:p>
            <a:r>
              <a:rPr lang="en-US" sz="1400" dirty="0" smtClean="0"/>
              <a:t>2G Ram</a:t>
            </a:r>
            <a:endParaRPr lang="ko-KR" altLang="en-US" sz="1400" dirty="0" smtClean="0"/>
          </a:p>
          <a:p>
            <a:r>
              <a:rPr lang="en-US" sz="1400" dirty="0" smtClean="0"/>
              <a:t>100GB Disk</a:t>
            </a:r>
          </a:p>
          <a:p>
            <a:r>
              <a:rPr lang="en-US" sz="1400" dirty="0" smtClean="0"/>
              <a:t>1.5</a:t>
            </a:r>
            <a:r>
              <a:rPr lang="ko-KR" altLang="en-US" sz="1400" dirty="0" smtClean="0"/>
              <a:t>만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743396" y="2996667"/>
            <a:ext cx="1015021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T2.small</a:t>
            </a:r>
          </a:p>
          <a:p>
            <a:r>
              <a:rPr lang="en-US" sz="1400" dirty="0" smtClean="0"/>
              <a:t>1 </a:t>
            </a:r>
            <a:r>
              <a:rPr lang="en-US" sz="1400" dirty="0" err="1" smtClean="0"/>
              <a:t>cpu</a:t>
            </a:r>
            <a:endParaRPr lang="en-US" sz="1400" dirty="0" smtClean="0"/>
          </a:p>
          <a:p>
            <a:r>
              <a:rPr lang="en-US" sz="1400" dirty="0" smtClean="0"/>
              <a:t>2G Ram</a:t>
            </a:r>
            <a:endParaRPr lang="ko-KR" altLang="en-US" sz="1400" dirty="0" smtClean="0"/>
          </a:p>
          <a:p>
            <a:r>
              <a:rPr lang="en-US" sz="1400" dirty="0" smtClean="0"/>
              <a:t>100GB Disk</a:t>
            </a:r>
          </a:p>
          <a:p>
            <a:r>
              <a:rPr lang="en-US" sz="1400" dirty="0" smtClean="0"/>
              <a:t>1.5</a:t>
            </a:r>
            <a:r>
              <a:rPr lang="ko-KR" altLang="en-US" sz="1400" dirty="0" smtClean="0"/>
              <a:t>만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734559" y="2996667"/>
            <a:ext cx="1015021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T2.medium</a:t>
            </a:r>
          </a:p>
          <a:p>
            <a:r>
              <a:rPr lang="en-US" sz="1400" dirty="0"/>
              <a:t>2</a:t>
            </a:r>
            <a:r>
              <a:rPr lang="en-US" sz="1400" dirty="0" smtClean="0"/>
              <a:t> </a:t>
            </a:r>
            <a:r>
              <a:rPr lang="en-US" sz="1400" dirty="0" err="1" smtClean="0"/>
              <a:t>cpu</a:t>
            </a:r>
            <a:endParaRPr lang="en-US" sz="1400" dirty="0" smtClean="0"/>
          </a:p>
          <a:p>
            <a:r>
              <a:rPr lang="en-US" sz="1400" dirty="0"/>
              <a:t>4</a:t>
            </a:r>
            <a:r>
              <a:rPr lang="en-US" sz="1400" dirty="0" smtClean="0"/>
              <a:t>G Ram</a:t>
            </a:r>
            <a:endParaRPr lang="ko-KR" altLang="en-US" sz="1400" dirty="0" smtClean="0"/>
          </a:p>
          <a:p>
            <a:r>
              <a:rPr lang="en-US" sz="1400" dirty="0" smtClean="0"/>
              <a:t>100GB Disk</a:t>
            </a:r>
          </a:p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만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953769" y="4595423"/>
            <a:ext cx="53988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/>
              <a:t>검색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가 들어오면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검색</a:t>
            </a:r>
            <a:r>
              <a:rPr lang="en-US" altLang="ko-KR" sz="1400" dirty="0" smtClean="0"/>
              <a:t>Key</a:t>
            </a:r>
            <a:r>
              <a:rPr lang="ko-KR" altLang="en-US" sz="1400" dirty="0" smtClean="0"/>
              <a:t>를 확인한뒤 </a:t>
            </a:r>
            <a:r>
              <a:rPr lang="en-US" altLang="ko-KR" sz="1400" dirty="0" smtClean="0"/>
              <a:t>Search node</a:t>
            </a:r>
            <a:r>
              <a:rPr lang="ko-KR" altLang="en-US" sz="1400" dirty="0" smtClean="0"/>
              <a:t>로 검색함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Provider</a:t>
            </a:r>
            <a:r>
              <a:rPr lang="ko-KR" altLang="en-US" sz="1400" dirty="0" smtClean="0"/>
              <a:t>로 가입하면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Search node</a:t>
            </a:r>
            <a:r>
              <a:rPr lang="ko-KR" altLang="en-US" sz="1400" dirty="0" smtClean="0"/>
              <a:t>에 컬렉션 추가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요청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Provider</a:t>
            </a:r>
            <a:r>
              <a:rPr lang="ko-KR" altLang="en-US" sz="1400" dirty="0" smtClean="0"/>
              <a:t>로 가입하면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Crawl node</a:t>
            </a:r>
            <a:r>
              <a:rPr lang="ko-KR" altLang="en-US" sz="1400" dirty="0" smtClean="0"/>
              <a:t>에 </a:t>
            </a:r>
            <a:r>
              <a:rPr lang="ko-KR" altLang="en-US" sz="1400" dirty="0" smtClean="0"/>
              <a:t>수집기</a:t>
            </a:r>
            <a:r>
              <a:rPr lang="ko-KR" altLang="en-US" sz="1400" dirty="0" smtClean="0"/>
              <a:t> 추가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요청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67121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</a:t>
            </a:r>
            <a:r>
              <a:rPr lang="ko-KR" altLang="en-US" dirty="0" smtClean="0"/>
              <a:t>스키마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8216"/>
              </p:ext>
            </p:extLst>
          </p:nvPr>
        </p:nvGraphicFramePr>
        <p:xfrm>
          <a:off x="525517" y="1707639"/>
          <a:ext cx="2225858" cy="128070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12929"/>
                <a:gridCol w="1112929"/>
              </a:tblGrid>
              <a:tr h="411753"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컬럼명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설명</a:t>
                      </a:r>
                      <a:endParaRPr lang="en-US" sz="1200" dirty="0"/>
                    </a:p>
                  </a:txBody>
                  <a:tcPr/>
                </a:tc>
              </a:tr>
              <a:tr h="411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domain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도메인명</a:t>
                      </a:r>
                      <a:endParaRPr lang="en-US" sz="1200" dirty="0"/>
                    </a:p>
                  </a:txBody>
                  <a:tcPr/>
                </a:tc>
              </a:tr>
              <a:tr h="41175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regdate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등록일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5517" y="1355834"/>
            <a:ext cx="53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13060"/>
              </p:ext>
            </p:extLst>
          </p:nvPr>
        </p:nvGraphicFramePr>
        <p:xfrm>
          <a:off x="3252951" y="1707639"/>
          <a:ext cx="2225858" cy="173790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12929"/>
                <a:gridCol w="1112929"/>
              </a:tblGrid>
              <a:tr h="411753"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컬럼명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설명</a:t>
                      </a:r>
                      <a:endParaRPr lang="en-US" sz="1200" dirty="0"/>
                    </a:p>
                  </a:txBody>
                  <a:tcPr/>
                </a:tc>
              </a:tr>
              <a:tr h="411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email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이메일</a:t>
                      </a:r>
                      <a:endParaRPr lang="en-US" sz="1200" dirty="0"/>
                    </a:p>
                  </a:txBody>
                  <a:tcPr/>
                </a:tc>
              </a:tr>
              <a:tr h="4117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암호</a:t>
                      </a:r>
                      <a:endParaRPr lang="en-US" sz="1200" dirty="0"/>
                    </a:p>
                  </a:txBody>
                  <a:tcPr/>
                </a:tc>
              </a:tr>
              <a:tr h="4117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프로바이더아이디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52951" y="13558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21617"/>
              </p:ext>
            </p:extLst>
          </p:nvPr>
        </p:nvGraphicFramePr>
        <p:xfrm>
          <a:off x="6064446" y="1707639"/>
          <a:ext cx="2225858" cy="164701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12929"/>
                <a:gridCol w="1112929"/>
              </a:tblGrid>
              <a:tr h="411753"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컬럼명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설명</a:t>
                      </a:r>
                      <a:endParaRPr lang="en-US" sz="1200" dirty="0"/>
                    </a:p>
                  </a:txBody>
                  <a:tcPr/>
                </a:tc>
              </a:tr>
              <a:tr h="411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이메일</a:t>
                      </a:r>
                      <a:endParaRPr lang="en-US" sz="1200" dirty="0"/>
                    </a:p>
                  </a:txBody>
                  <a:tcPr/>
                </a:tc>
              </a:tr>
              <a:tr h="4117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domain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도메인명</a:t>
                      </a:r>
                      <a:endParaRPr lang="en-US" sz="1200" dirty="0"/>
                    </a:p>
                  </a:txBody>
                  <a:tcPr/>
                </a:tc>
              </a:tr>
              <a:tr h="4117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검색키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64446" y="1355834"/>
            <a:ext cx="9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Provider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70319"/>
              </p:ext>
            </p:extLst>
          </p:nvPr>
        </p:nvGraphicFramePr>
        <p:xfrm>
          <a:off x="8915636" y="1707639"/>
          <a:ext cx="2225858" cy="24705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12929"/>
                <a:gridCol w="1112929"/>
              </a:tblGrid>
              <a:tr h="411753"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컬럼명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설명</a:t>
                      </a:r>
                      <a:endParaRPr lang="en-US" sz="1200" dirty="0"/>
                    </a:p>
                  </a:txBody>
                  <a:tcPr/>
                </a:tc>
              </a:tr>
              <a:tr h="411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도메인</a:t>
                      </a:r>
                      <a:endParaRPr lang="en-US" sz="1200" dirty="0"/>
                    </a:p>
                  </a:txBody>
                  <a:tcPr/>
                </a:tc>
              </a:tr>
              <a:tr h="4117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상태</a:t>
                      </a:r>
                      <a:endParaRPr lang="en-US" sz="1200" dirty="0"/>
                    </a:p>
                  </a:txBody>
                  <a:tcPr/>
                </a:tc>
              </a:tr>
              <a:tr h="41175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starttime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시작시간</a:t>
                      </a:r>
                      <a:endParaRPr lang="en-US" sz="1200" dirty="0"/>
                    </a:p>
                  </a:txBody>
                  <a:tcPr/>
                </a:tc>
              </a:tr>
              <a:tr h="41175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endtime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종료시간</a:t>
                      </a:r>
                      <a:endParaRPr lang="en-US" sz="1200" dirty="0"/>
                    </a:p>
                  </a:txBody>
                  <a:tcPr/>
                </a:tc>
              </a:tr>
              <a:tr h="4117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수집문서수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915636" y="1355834"/>
            <a:ext cx="71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Crawl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149</Words>
  <Application>Microsoft Macintosh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맑은 고딕</vt:lpstr>
      <vt:lpstr>Calibri</vt:lpstr>
      <vt:lpstr>Calibri Light</vt:lpstr>
      <vt:lpstr>Arial</vt:lpstr>
      <vt:lpstr>Office Theme</vt:lpstr>
      <vt:lpstr>시스템구성도</vt:lpstr>
      <vt:lpstr>PowerPoint Presentation</vt:lpstr>
      <vt:lpstr>DB 스키마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2015-09-18T03:14:42Z</dcterms:created>
  <dcterms:modified xsi:type="dcterms:W3CDTF">2015-09-18T03:32:27Z</dcterms:modified>
</cp:coreProperties>
</file>