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46799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 snapToObjects="1">
      <p:cViewPr>
        <p:scale>
          <a:sx n="119" d="100"/>
          <a:sy n="119" d="100"/>
        </p:scale>
        <p:origin x="3008" y="1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996" y="589241"/>
            <a:ext cx="3977958" cy="1253490"/>
          </a:xfrm>
        </p:spPr>
        <p:txBody>
          <a:bodyPr anchor="b"/>
          <a:lstStyle>
            <a:lvl1pPr algn="ctr">
              <a:defRPr sz="30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994" y="1891070"/>
            <a:ext cx="3509963" cy="869275"/>
          </a:xfrm>
        </p:spPr>
        <p:txBody>
          <a:bodyPr/>
          <a:lstStyle>
            <a:lvl1pPr marL="0" indent="0" algn="ctr">
              <a:buNone/>
              <a:defRPr sz="1228"/>
            </a:lvl1pPr>
            <a:lvl2pPr marL="233995" indent="0" algn="ctr">
              <a:buNone/>
              <a:defRPr sz="1024"/>
            </a:lvl2pPr>
            <a:lvl3pPr marL="467990" indent="0" algn="ctr">
              <a:buNone/>
              <a:defRPr sz="921"/>
            </a:lvl3pPr>
            <a:lvl4pPr marL="701985" indent="0" algn="ctr">
              <a:buNone/>
              <a:defRPr sz="819"/>
            </a:lvl4pPr>
            <a:lvl5pPr marL="935980" indent="0" algn="ctr">
              <a:buNone/>
              <a:defRPr sz="819"/>
            </a:lvl5pPr>
            <a:lvl6pPr marL="1169975" indent="0" algn="ctr">
              <a:buNone/>
              <a:defRPr sz="819"/>
            </a:lvl6pPr>
            <a:lvl7pPr marL="1403970" indent="0" algn="ctr">
              <a:buNone/>
              <a:defRPr sz="819"/>
            </a:lvl7pPr>
            <a:lvl8pPr marL="1637965" indent="0" algn="ctr">
              <a:buNone/>
              <a:defRPr sz="819"/>
            </a:lvl8pPr>
            <a:lvl9pPr marL="1871960" indent="0" algn="ctr">
              <a:buNone/>
              <a:defRPr sz="81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C9941-0770-AA44-AD4A-F109FCEAD2CE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6CEB-CF2D-D945-9B49-26736F6BA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666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C9941-0770-AA44-AD4A-F109FCEAD2CE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6CEB-CF2D-D945-9B49-26736F6BA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30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49090" y="191691"/>
            <a:ext cx="1009114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1747" y="191691"/>
            <a:ext cx="2968843" cy="30512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C9941-0770-AA44-AD4A-F109FCEAD2CE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6CEB-CF2D-D945-9B49-26736F6BA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8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C9941-0770-AA44-AD4A-F109FCEAD2CE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6CEB-CF2D-D945-9B49-26736F6BA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60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309" y="897613"/>
            <a:ext cx="4036457" cy="1497687"/>
          </a:xfrm>
        </p:spPr>
        <p:txBody>
          <a:bodyPr anchor="b"/>
          <a:lstStyle>
            <a:lvl1pPr>
              <a:defRPr sz="30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309" y="2409469"/>
            <a:ext cx="4036457" cy="787598"/>
          </a:xfrm>
        </p:spPr>
        <p:txBody>
          <a:bodyPr/>
          <a:lstStyle>
            <a:lvl1pPr marL="0" indent="0">
              <a:buNone/>
              <a:defRPr sz="1228">
                <a:solidFill>
                  <a:schemeClr val="tx1"/>
                </a:solidFill>
              </a:defRPr>
            </a:lvl1pPr>
            <a:lvl2pPr marL="233995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2pPr>
            <a:lvl3pPr marL="467990" indent="0">
              <a:buNone/>
              <a:defRPr sz="921">
                <a:solidFill>
                  <a:schemeClr val="tx1">
                    <a:tint val="75000"/>
                  </a:schemeClr>
                </a:solidFill>
              </a:defRPr>
            </a:lvl3pPr>
            <a:lvl4pPr marL="70198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4pPr>
            <a:lvl5pPr marL="93598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5pPr>
            <a:lvl6pPr marL="116997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6pPr>
            <a:lvl7pPr marL="140397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7pPr>
            <a:lvl8pPr marL="163796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8pPr>
            <a:lvl9pPr marL="187196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C9941-0770-AA44-AD4A-F109FCEAD2CE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6CEB-CF2D-D945-9B49-26736F6BA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9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746" y="958453"/>
            <a:ext cx="1988979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9225" y="958453"/>
            <a:ext cx="1988979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C9941-0770-AA44-AD4A-F109FCEAD2CE}" type="datetimeFigureOut">
              <a:rPr lang="en-US" smtClean="0"/>
              <a:t>6/21/22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6CEB-CF2D-D945-9B49-26736F6BA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14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191691"/>
            <a:ext cx="4036457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357" y="882610"/>
            <a:ext cx="1979838" cy="432554"/>
          </a:xfrm>
        </p:spPr>
        <p:txBody>
          <a:bodyPr anchor="b"/>
          <a:lstStyle>
            <a:lvl1pPr marL="0" indent="0">
              <a:buNone/>
              <a:defRPr sz="1228" b="1"/>
            </a:lvl1pPr>
            <a:lvl2pPr marL="233995" indent="0">
              <a:buNone/>
              <a:defRPr sz="1024" b="1"/>
            </a:lvl2pPr>
            <a:lvl3pPr marL="467990" indent="0">
              <a:buNone/>
              <a:defRPr sz="921" b="1"/>
            </a:lvl3pPr>
            <a:lvl4pPr marL="701985" indent="0">
              <a:buNone/>
              <a:defRPr sz="819" b="1"/>
            </a:lvl4pPr>
            <a:lvl5pPr marL="935980" indent="0">
              <a:buNone/>
              <a:defRPr sz="819" b="1"/>
            </a:lvl5pPr>
            <a:lvl6pPr marL="1169975" indent="0">
              <a:buNone/>
              <a:defRPr sz="819" b="1"/>
            </a:lvl6pPr>
            <a:lvl7pPr marL="1403970" indent="0">
              <a:buNone/>
              <a:defRPr sz="819" b="1"/>
            </a:lvl7pPr>
            <a:lvl8pPr marL="1637965" indent="0">
              <a:buNone/>
              <a:defRPr sz="819" b="1"/>
            </a:lvl8pPr>
            <a:lvl9pPr marL="1871960" indent="0">
              <a:buNone/>
              <a:defRPr sz="81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2357" y="1315164"/>
            <a:ext cx="1979838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69225" y="882610"/>
            <a:ext cx="1989588" cy="432554"/>
          </a:xfrm>
        </p:spPr>
        <p:txBody>
          <a:bodyPr anchor="b"/>
          <a:lstStyle>
            <a:lvl1pPr marL="0" indent="0">
              <a:buNone/>
              <a:defRPr sz="1228" b="1"/>
            </a:lvl1pPr>
            <a:lvl2pPr marL="233995" indent="0">
              <a:buNone/>
              <a:defRPr sz="1024" b="1"/>
            </a:lvl2pPr>
            <a:lvl3pPr marL="467990" indent="0">
              <a:buNone/>
              <a:defRPr sz="921" b="1"/>
            </a:lvl3pPr>
            <a:lvl4pPr marL="701985" indent="0">
              <a:buNone/>
              <a:defRPr sz="819" b="1"/>
            </a:lvl4pPr>
            <a:lvl5pPr marL="935980" indent="0">
              <a:buNone/>
              <a:defRPr sz="819" b="1"/>
            </a:lvl5pPr>
            <a:lvl6pPr marL="1169975" indent="0">
              <a:buNone/>
              <a:defRPr sz="819" b="1"/>
            </a:lvl6pPr>
            <a:lvl7pPr marL="1403970" indent="0">
              <a:buNone/>
              <a:defRPr sz="819" b="1"/>
            </a:lvl7pPr>
            <a:lvl8pPr marL="1637965" indent="0">
              <a:buNone/>
              <a:defRPr sz="819" b="1"/>
            </a:lvl8pPr>
            <a:lvl9pPr marL="1871960" indent="0">
              <a:buNone/>
              <a:defRPr sz="81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69225" y="1315164"/>
            <a:ext cx="1989588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C9941-0770-AA44-AD4A-F109FCEAD2CE}" type="datetimeFigureOut">
              <a:rPr lang="en-US" smtClean="0"/>
              <a:t>6/21/22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6CEB-CF2D-D945-9B49-26736F6BA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13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C9941-0770-AA44-AD4A-F109FCEAD2CE}" type="datetimeFigureOut">
              <a:rPr lang="en-US" smtClean="0"/>
              <a:t>6/21/22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6CEB-CF2D-D945-9B49-26736F6BA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3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C9941-0770-AA44-AD4A-F109FCEAD2CE}" type="datetimeFigureOut">
              <a:rPr lang="en-US" smtClean="0"/>
              <a:t>6/21/22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6CEB-CF2D-D945-9B49-26736F6BA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29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240030"/>
            <a:ext cx="1509406" cy="840105"/>
          </a:xfrm>
        </p:spPr>
        <p:txBody>
          <a:bodyPr anchor="b"/>
          <a:lstStyle>
            <a:lvl1pPr>
              <a:defRPr sz="16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9588" y="518399"/>
            <a:ext cx="2369225" cy="2558653"/>
          </a:xfrm>
        </p:spPr>
        <p:txBody>
          <a:bodyPr/>
          <a:lstStyle>
            <a:lvl1pPr>
              <a:defRPr sz="1638"/>
            </a:lvl1pPr>
            <a:lvl2pPr>
              <a:defRPr sz="1433"/>
            </a:lvl2pPr>
            <a:lvl3pPr>
              <a:defRPr sz="1228"/>
            </a:lvl3pPr>
            <a:lvl4pPr>
              <a:defRPr sz="1024"/>
            </a:lvl4pPr>
            <a:lvl5pPr>
              <a:defRPr sz="1024"/>
            </a:lvl5pPr>
            <a:lvl6pPr>
              <a:defRPr sz="1024"/>
            </a:lvl6pPr>
            <a:lvl7pPr>
              <a:defRPr sz="1024"/>
            </a:lvl7pPr>
            <a:lvl8pPr>
              <a:defRPr sz="1024"/>
            </a:lvl8pPr>
            <a:lvl9pPr>
              <a:defRPr sz="10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1080135"/>
            <a:ext cx="1509406" cy="2001084"/>
          </a:xfrm>
        </p:spPr>
        <p:txBody>
          <a:bodyPr/>
          <a:lstStyle>
            <a:lvl1pPr marL="0" indent="0">
              <a:buNone/>
              <a:defRPr sz="819"/>
            </a:lvl1pPr>
            <a:lvl2pPr marL="233995" indent="0">
              <a:buNone/>
              <a:defRPr sz="717"/>
            </a:lvl2pPr>
            <a:lvl3pPr marL="467990" indent="0">
              <a:buNone/>
              <a:defRPr sz="614"/>
            </a:lvl3pPr>
            <a:lvl4pPr marL="701985" indent="0">
              <a:buNone/>
              <a:defRPr sz="512"/>
            </a:lvl4pPr>
            <a:lvl5pPr marL="935980" indent="0">
              <a:buNone/>
              <a:defRPr sz="512"/>
            </a:lvl5pPr>
            <a:lvl6pPr marL="1169975" indent="0">
              <a:buNone/>
              <a:defRPr sz="512"/>
            </a:lvl6pPr>
            <a:lvl7pPr marL="1403970" indent="0">
              <a:buNone/>
              <a:defRPr sz="512"/>
            </a:lvl7pPr>
            <a:lvl8pPr marL="1637965" indent="0">
              <a:buNone/>
              <a:defRPr sz="512"/>
            </a:lvl8pPr>
            <a:lvl9pPr marL="1871960" indent="0">
              <a:buNone/>
              <a:defRPr sz="5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C9941-0770-AA44-AD4A-F109FCEAD2CE}" type="datetimeFigureOut">
              <a:rPr lang="en-US" smtClean="0"/>
              <a:t>6/21/22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6CEB-CF2D-D945-9B49-26736F6BA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64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240030"/>
            <a:ext cx="1509406" cy="840105"/>
          </a:xfrm>
        </p:spPr>
        <p:txBody>
          <a:bodyPr anchor="b"/>
          <a:lstStyle>
            <a:lvl1pPr>
              <a:defRPr sz="16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89588" y="518399"/>
            <a:ext cx="2369225" cy="2558653"/>
          </a:xfrm>
        </p:spPr>
        <p:txBody>
          <a:bodyPr anchor="t"/>
          <a:lstStyle>
            <a:lvl1pPr marL="0" indent="0">
              <a:buNone/>
              <a:defRPr sz="1638"/>
            </a:lvl1pPr>
            <a:lvl2pPr marL="233995" indent="0">
              <a:buNone/>
              <a:defRPr sz="1433"/>
            </a:lvl2pPr>
            <a:lvl3pPr marL="467990" indent="0">
              <a:buNone/>
              <a:defRPr sz="1228"/>
            </a:lvl3pPr>
            <a:lvl4pPr marL="701985" indent="0">
              <a:buNone/>
              <a:defRPr sz="1024"/>
            </a:lvl4pPr>
            <a:lvl5pPr marL="935980" indent="0">
              <a:buNone/>
              <a:defRPr sz="1024"/>
            </a:lvl5pPr>
            <a:lvl6pPr marL="1169975" indent="0">
              <a:buNone/>
              <a:defRPr sz="1024"/>
            </a:lvl6pPr>
            <a:lvl7pPr marL="1403970" indent="0">
              <a:buNone/>
              <a:defRPr sz="1024"/>
            </a:lvl7pPr>
            <a:lvl8pPr marL="1637965" indent="0">
              <a:buNone/>
              <a:defRPr sz="1024"/>
            </a:lvl8pPr>
            <a:lvl9pPr marL="1871960" indent="0">
              <a:buNone/>
              <a:defRPr sz="102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1080135"/>
            <a:ext cx="1509406" cy="2001084"/>
          </a:xfrm>
        </p:spPr>
        <p:txBody>
          <a:bodyPr/>
          <a:lstStyle>
            <a:lvl1pPr marL="0" indent="0">
              <a:buNone/>
              <a:defRPr sz="819"/>
            </a:lvl1pPr>
            <a:lvl2pPr marL="233995" indent="0">
              <a:buNone/>
              <a:defRPr sz="717"/>
            </a:lvl2pPr>
            <a:lvl3pPr marL="467990" indent="0">
              <a:buNone/>
              <a:defRPr sz="614"/>
            </a:lvl3pPr>
            <a:lvl4pPr marL="701985" indent="0">
              <a:buNone/>
              <a:defRPr sz="512"/>
            </a:lvl4pPr>
            <a:lvl5pPr marL="935980" indent="0">
              <a:buNone/>
              <a:defRPr sz="512"/>
            </a:lvl5pPr>
            <a:lvl6pPr marL="1169975" indent="0">
              <a:buNone/>
              <a:defRPr sz="512"/>
            </a:lvl6pPr>
            <a:lvl7pPr marL="1403970" indent="0">
              <a:buNone/>
              <a:defRPr sz="512"/>
            </a:lvl7pPr>
            <a:lvl8pPr marL="1637965" indent="0">
              <a:buNone/>
              <a:defRPr sz="512"/>
            </a:lvl8pPr>
            <a:lvl9pPr marL="1871960" indent="0">
              <a:buNone/>
              <a:defRPr sz="5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C9941-0770-AA44-AD4A-F109FCEAD2CE}" type="datetimeFigureOut">
              <a:rPr lang="en-US" smtClean="0"/>
              <a:t>6/21/22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6CEB-CF2D-D945-9B49-26736F6BA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2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747" y="191691"/>
            <a:ext cx="4036457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747" y="958453"/>
            <a:ext cx="4036457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1746" y="3337084"/>
            <a:ext cx="105298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C9941-0770-AA44-AD4A-F109FCEAD2CE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50234" y="3337084"/>
            <a:ext cx="1579483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05215" y="3337084"/>
            <a:ext cx="105298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B6CEB-CF2D-D945-9B49-26736F6BA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38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67990" rtl="0" eaLnBrk="1" latinLnBrk="0" hangingPunct="1">
        <a:lnSpc>
          <a:spcPct val="90000"/>
        </a:lnSpc>
        <a:spcBef>
          <a:spcPct val="0"/>
        </a:spcBef>
        <a:buNone/>
        <a:defRPr sz="22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6997" indent="-116997" algn="l" defTabSz="46799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433" kern="1200">
          <a:solidFill>
            <a:schemeClr val="tx1"/>
          </a:solidFill>
          <a:latin typeface="+mn-lt"/>
          <a:ea typeface="+mn-ea"/>
          <a:cs typeface="+mn-cs"/>
        </a:defRPr>
      </a:lvl1pPr>
      <a:lvl2pPr marL="35099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58498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1024" kern="1200">
          <a:solidFill>
            <a:schemeClr val="tx1"/>
          </a:solidFill>
          <a:latin typeface="+mn-lt"/>
          <a:ea typeface="+mn-ea"/>
          <a:cs typeface="+mn-cs"/>
        </a:defRPr>
      </a:lvl3pPr>
      <a:lvl4pPr marL="81898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4pPr>
      <a:lvl5pPr marL="105297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5pPr>
      <a:lvl6pPr marL="128697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6pPr>
      <a:lvl7pPr marL="152096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7pPr>
      <a:lvl8pPr marL="175496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8pPr>
      <a:lvl9pPr marL="198895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1pPr>
      <a:lvl2pPr marL="23399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2pPr>
      <a:lvl3pPr marL="46799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3pPr>
      <a:lvl4pPr marL="70198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4pPr>
      <a:lvl5pPr marL="93598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5pPr>
      <a:lvl6pPr marL="116997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6pPr>
      <a:lvl7pPr marL="140397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7pPr>
      <a:lvl8pPr marL="163796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8pPr>
      <a:lvl9pPr marL="187196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D3F5E53-EC6B-D6F9-7195-5DCF439A79B2}"/>
              </a:ext>
            </a:extLst>
          </p:cNvPr>
          <p:cNvGrpSpPr/>
          <p:nvPr/>
        </p:nvGrpSpPr>
        <p:grpSpPr>
          <a:xfrm>
            <a:off x="362152" y="331268"/>
            <a:ext cx="4243472" cy="3133604"/>
            <a:chOff x="6541968" y="2348970"/>
            <a:chExt cx="3518004" cy="2597880"/>
          </a:xfrm>
        </p:grpSpPr>
        <p:pic>
          <p:nvPicPr>
            <p:cNvPr id="5" name="Picture 4" descr="A close-up of a mosquito&#10;&#10;Description automatically generated with medium confidence">
              <a:extLst>
                <a:ext uri="{FF2B5EF4-FFF2-40B4-BE49-F238E27FC236}">
                  <a16:creationId xmlns:a16="http://schemas.microsoft.com/office/drawing/2014/main" id="{6BC972F6-7221-FD6B-1402-316D1FB70F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59000"/>
            </a:blip>
            <a:srcRect l="17377" t="17127" r="13692" b="15287"/>
            <a:stretch/>
          </p:blipFill>
          <p:spPr>
            <a:xfrm>
              <a:off x="6632488" y="2348970"/>
              <a:ext cx="3252025" cy="259788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570D0C-8970-6DDB-C7E3-43F96EE5A57D}"/>
                </a:ext>
              </a:extLst>
            </p:cNvPr>
            <p:cNvSpPr txBox="1"/>
            <p:nvPr/>
          </p:nvSpPr>
          <p:spPr>
            <a:xfrm>
              <a:off x="8866941" y="3880147"/>
              <a:ext cx="1024667" cy="586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Indoor vs. 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outdoor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2941670-1F84-1F63-ACE3-9398265DACCC}"/>
                </a:ext>
              </a:extLst>
            </p:cNvPr>
            <p:cNvSpPr txBox="1"/>
            <p:nvPr/>
          </p:nvSpPr>
          <p:spPr>
            <a:xfrm>
              <a:off x="7050209" y="2788080"/>
              <a:ext cx="612913" cy="3317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Color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70EAA3-ECC0-A0E1-2FB2-993A2E40962D}"/>
                </a:ext>
              </a:extLst>
            </p:cNvPr>
            <p:cNvSpPr txBox="1"/>
            <p:nvPr/>
          </p:nvSpPr>
          <p:spPr>
            <a:xfrm>
              <a:off x="9257763" y="3006838"/>
              <a:ext cx="802209" cy="2806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Materials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C75A96-9C49-1ADD-9264-2BE85D6374E2}"/>
                </a:ext>
              </a:extLst>
            </p:cNvPr>
            <p:cNvSpPr txBox="1"/>
            <p:nvPr/>
          </p:nvSpPr>
          <p:spPr>
            <a:xfrm>
              <a:off x="6824087" y="3610826"/>
              <a:ext cx="733475" cy="382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Natural vs. </a:t>
              </a:r>
            </a:p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man-made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668074E-2BA2-D014-CE57-FAEFE9495DC6}"/>
                </a:ext>
              </a:extLst>
            </p:cNvPr>
            <p:cNvSpPr txBox="1"/>
            <p:nvPr/>
          </p:nvSpPr>
          <p:spPr>
            <a:xfrm>
              <a:off x="8220011" y="4379904"/>
              <a:ext cx="797850" cy="2806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Cluttered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19F416E-64EE-7D06-ACD1-FA3727A02EDD}"/>
                </a:ext>
              </a:extLst>
            </p:cNvPr>
            <p:cNvSpPr txBox="1"/>
            <p:nvPr/>
          </p:nvSpPr>
          <p:spPr>
            <a:xfrm>
              <a:off x="6541968" y="3994426"/>
              <a:ext cx="794607" cy="3317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Texture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9846ED9-6D58-05F9-B1D2-9323FDE5FC43}"/>
                </a:ext>
              </a:extLst>
            </p:cNvPr>
            <p:cNvSpPr txBox="1"/>
            <p:nvPr/>
          </p:nvSpPr>
          <p:spPr>
            <a:xfrm>
              <a:off x="7046672" y="3277952"/>
              <a:ext cx="643479" cy="2806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Season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2E9A45-392A-CD41-AC33-8A8E5C2999D2}"/>
                </a:ext>
              </a:extLst>
            </p:cNvPr>
            <p:cNvSpPr txBox="1"/>
            <p:nvPr/>
          </p:nvSpPr>
          <p:spPr>
            <a:xfrm>
              <a:off x="7456686" y="4107297"/>
              <a:ext cx="753941" cy="2806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Weather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EE5BB08-557E-1BA8-7207-018E922E1D75}"/>
                </a:ext>
              </a:extLst>
            </p:cNvPr>
            <p:cNvSpPr txBox="1"/>
            <p:nvPr/>
          </p:nvSpPr>
          <p:spPr>
            <a:xfrm>
              <a:off x="7598353" y="2973956"/>
              <a:ext cx="593404" cy="2296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Location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D0DE5C4-7DE6-9E9E-2F8A-96D13C360231}"/>
                </a:ext>
              </a:extLst>
            </p:cNvPr>
            <p:cNvSpPr txBox="1"/>
            <p:nvPr/>
          </p:nvSpPr>
          <p:spPr>
            <a:xfrm>
              <a:off x="8383964" y="3167139"/>
              <a:ext cx="497400" cy="2296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Layout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0793E38-3BA6-C9F3-3B2C-6436A792DA19}"/>
                </a:ext>
              </a:extLst>
            </p:cNvPr>
            <p:cNvSpPr txBox="1"/>
            <p:nvPr/>
          </p:nvSpPr>
          <p:spPr>
            <a:xfrm>
              <a:off x="8493059" y="3554951"/>
              <a:ext cx="816720" cy="2296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Temperature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75FD410-D006-3F2C-F654-70C35019F361}"/>
                </a:ext>
              </a:extLst>
            </p:cNvPr>
            <p:cNvSpPr txBox="1"/>
            <p:nvPr/>
          </p:nvSpPr>
          <p:spPr>
            <a:xfrm>
              <a:off x="8198913" y="3787264"/>
              <a:ext cx="434834" cy="2296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Open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262E776-A3D1-AB3B-59B6-693E21BD8962}"/>
                </a:ext>
              </a:extLst>
            </p:cNvPr>
            <p:cNvSpPr txBox="1"/>
            <p:nvPr/>
          </p:nvSpPr>
          <p:spPr>
            <a:xfrm>
              <a:off x="8252576" y="2689328"/>
              <a:ext cx="998840" cy="3317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Navigable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41B62F4-B41A-FD6B-3155-932BFE9F44DC}"/>
                </a:ext>
              </a:extLst>
            </p:cNvPr>
            <p:cNvSpPr txBox="1"/>
            <p:nvPr/>
          </p:nvSpPr>
          <p:spPr>
            <a:xfrm>
              <a:off x="8617603" y="3270750"/>
              <a:ext cx="329846" cy="382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…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2C36195-50A1-6523-FA99-535B19B38CE7}"/>
              </a:ext>
            </a:extLst>
          </p:cNvPr>
          <p:cNvGrpSpPr/>
          <p:nvPr/>
        </p:nvGrpSpPr>
        <p:grpSpPr>
          <a:xfrm>
            <a:off x="1332787" y="790622"/>
            <a:ext cx="2014217" cy="2192672"/>
            <a:chOff x="5801481" y="909782"/>
            <a:chExt cx="2761751" cy="3006436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2094CD4A-5080-CFF6-600D-A45EF044D56E}"/>
                </a:ext>
              </a:extLst>
            </p:cNvPr>
            <p:cNvGrpSpPr/>
            <p:nvPr/>
          </p:nvGrpSpPr>
          <p:grpSpPr>
            <a:xfrm rot="18932966">
              <a:off x="5801481" y="1072026"/>
              <a:ext cx="2761751" cy="2690451"/>
              <a:chOff x="7857730" y="2561992"/>
              <a:chExt cx="2211522" cy="2154428"/>
            </a:xfrm>
            <a:solidFill>
              <a:schemeClr val="accent6">
                <a:lumMod val="60000"/>
                <a:lumOff val="40000"/>
                <a:alpha val="33605"/>
              </a:schemeClr>
            </a:solidFill>
          </p:grpSpPr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9CCE9406-F193-847F-2194-7526ACA15776}"/>
                  </a:ext>
                </a:extLst>
              </p:cNvPr>
              <p:cNvSpPr/>
              <p:nvPr/>
            </p:nvSpPr>
            <p:spPr>
              <a:xfrm>
                <a:off x="9121543" y="2561992"/>
                <a:ext cx="162046" cy="162046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180FEF08-75A3-3A48-2644-DA37469ED610}"/>
                  </a:ext>
                </a:extLst>
              </p:cNvPr>
              <p:cNvSpPr/>
              <p:nvPr/>
            </p:nvSpPr>
            <p:spPr>
              <a:xfrm>
                <a:off x="7968963" y="3085074"/>
                <a:ext cx="162046" cy="162046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1E22BE4E-032B-7C35-8248-10BA427311BA}"/>
                  </a:ext>
                </a:extLst>
              </p:cNvPr>
              <p:cNvSpPr/>
              <p:nvPr/>
            </p:nvSpPr>
            <p:spPr>
              <a:xfrm>
                <a:off x="8259285" y="2739070"/>
                <a:ext cx="162046" cy="162046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3BFB53CF-5EE0-98BF-0C98-85F48D1DF0FB}"/>
                  </a:ext>
                </a:extLst>
              </p:cNvPr>
              <p:cNvSpPr/>
              <p:nvPr/>
            </p:nvSpPr>
            <p:spPr>
              <a:xfrm>
                <a:off x="8645714" y="2564256"/>
                <a:ext cx="162046" cy="162046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F37AA11D-9680-BDEF-7F78-F20A0BB841AD}"/>
                  </a:ext>
                </a:extLst>
              </p:cNvPr>
              <p:cNvSpPr/>
              <p:nvPr/>
            </p:nvSpPr>
            <p:spPr>
              <a:xfrm>
                <a:off x="7857730" y="3552599"/>
                <a:ext cx="162046" cy="162046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B58B9DB6-801A-55DC-4200-D5337D2AAF5D}"/>
                  </a:ext>
                </a:extLst>
              </p:cNvPr>
              <p:cNvSpPr/>
              <p:nvPr/>
            </p:nvSpPr>
            <p:spPr>
              <a:xfrm>
                <a:off x="7947981" y="3986467"/>
                <a:ext cx="162046" cy="162046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5016382E-5AAF-C92D-032B-10828C0E6C2F}"/>
                  </a:ext>
                </a:extLst>
              </p:cNvPr>
              <p:cNvSpPr/>
              <p:nvPr/>
            </p:nvSpPr>
            <p:spPr>
              <a:xfrm>
                <a:off x="8244854" y="4356927"/>
                <a:ext cx="162046" cy="162046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5B37E712-BB35-A1C9-B561-AB350AE748B5}"/>
                  </a:ext>
                </a:extLst>
              </p:cNvPr>
              <p:cNvSpPr/>
              <p:nvPr/>
            </p:nvSpPr>
            <p:spPr>
              <a:xfrm>
                <a:off x="8688530" y="4554374"/>
                <a:ext cx="162046" cy="162046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D8CB111-49E5-68BB-90AC-56CBB74D8DF3}"/>
                  </a:ext>
                </a:extLst>
              </p:cNvPr>
              <p:cNvSpPr/>
              <p:nvPr/>
            </p:nvSpPr>
            <p:spPr>
              <a:xfrm>
                <a:off x="9159384" y="4534919"/>
                <a:ext cx="162046" cy="162046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6EE6E6B2-2095-CE03-BA22-F875A6E9C9AA}"/>
                  </a:ext>
                </a:extLst>
              </p:cNvPr>
              <p:cNvSpPr/>
              <p:nvPr/>
            </p:nvSpPr>
            <p:spPr>
              <a:xfrm>
                <a:off x="9566626" y="4328848"/>
                <a:ext cx="162046" cy="162046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C4ABAACF-09DA-9309-EE1F-7DA693ACBC01}"/>
                  </a:ext>
                </a:extLst>
              </p:cNvPr>
              <p:cNvSpPr/>
              <p:nvPr/>
            </p:nvSpPr>
            <p:spPr>
              <a:xfrm>
                <a:off x="9818454" y="3993613"/>
                <a:ext cx="162046" cy="162046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374D6A81-2D08-A185-BD0B-642EB832071B}"/>
                  </a:ext>
                </a:extLst>
              </p:cNvPr>
              <p:cNvSpPr/>
              <p:nvPr/>
            </p:nvSpPr>
            <p:spPr>
              <a:xfrm>
                <a:off x="9907206" y="3544405"/>
                <a:ext cx="162046" cy="162046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1213AAAA-B240-EAC3-BD11-2705DC83B7F1}"/>
                  </a:ext>
                </a:extLst>
              </p:cNvPr>
              <p:cNvSpPr/>
              <p:nvPr/>
            </p:nvSpPr>
            <p:spPr>
              <a:xfrm>
                <a:off x="9795425" y="3099095"/>
                <a:ext cx="162046" cy="162046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75273C6D-CFCA-7E06-B4AE-681AAA6DF177}"/>
                  </a:ext>
                </a:extLst>
              </p:cNvPr>
              <p:cNvSpPr/>
              <p:nvPr/>
            </p:nvSpPr>
            <p:spPr>
              <a:xfrm>
                <a:off x="9513255" y="2747670"/>
                <a:ext cx="162046" cy="162046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12466A2F-401E-D3B4-6E6A-9EFEDFACF454}"/>
                </a:ext>
              </a:extLst>
            </p:cNvPr>
            <p:cNvGrpSpPr/>
            <p:nvPr/>
          </p:nvGrpSpPr>
          <p:grpSpPr>
            <a:xfrm>
              <a:off x="5801481" y="1028940"/>
              <a:ext cx="2761751" cy="2760634"/>
              <a:chOff x="2358076" y="3219797"/>
              <a:chExt cx="2595384" cy="2594335"/>
            </a:xfrm>
            <a:solidFill>
              <a:schemeClr val="accent6">
                <a:lumMod val="60000"/>
                <a:lumOff val="40000"/>
              </a:schemeClr>
            </a:solidFill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2E79C9F0-1005-ED0A-8873-686935F165C5}"/>
                  </a:ext>
                </a:extLst>
              </p:cNvPr>
              <p:cNvGrpSpPr/>
              <p:nvPr/>
            </p:nvGrpSpPr>
            <p:grpSpPr>
              <a:xfrm rot="18932966">
                <a:off x="2358076" y="3219797"/>
                <a:ext cx="2595384" cy="2594335"/>
                <a:chOff x="7857730" y="2531256"/>
                <a:chExt cx="2211522" cy="2210628"/>
              </a:xfrm>
              <a:grpFill/>
            </p:grpSpPr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1AF0E23C-F52D-AC1C-1B9C-22721F8F8D06}"/>
                    </a:ext>
                  </a:extLst>
                </p:cNvPr>
                <p:cNvSpPr/>
                <p:nvPr/>
              </p:nvSpPr>
              <p:spPr>
                <a:xfrm>
                  <a:off x="8956405" y="2531256"/>
                  <a:ext cx="162046" cy="162046"/>
                </a:xfrm>
                <a:prstGeom prst="ellips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22241735-82BD-6C8C-FBCE-124EFE370353}"/>
                    </a:ext>
                  </a:extLst>
                </p:cNvPr>
                <p:cNvSpPr/>
                <p:nvPr/>
              </p:nvSpPr>
              <p:spPr>
                <a:xfrm>
                  <a:off x="7968963" y="3085074"/>
                  <a:ext cx="162046" cy="162046"/>
                </a:xfrm>
                <a:prstGeom prst="ellips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9C4B2158-D99E-4249-F13A-54973619FAB3}"/>
                    </a:ext>
                  </a:extLst>
                </p:cNvPr>
                <p:cNvSpPr/>
                <p:nvPr/>
              </p:nvSpPr>
              <p:spPr>
                <a:xfrm>
                  <a:off x="8218280" y="2767384"/>
                  <a:ext cx="162046" cy="162046"/>
                </a:xfrm>
                <a:prstGeom prst="ellips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81E79011-9AA0-3325-9847-16E2900C05CE}"/>
                    </a:ext>
                  </a:extLst>
                </p:cNvPr>
                <p:cNvSpPr/>
                <p:nvPr/>
              </p:nvSpPr>
              <p:spPr>
                <a:xfrm>
                  <a:off x="8527457" y="2596254"/>
                  <a:ext cx="162046" cy="162046"/>
                </a:xfrm>
                <a:prstGeom prst="ellips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599C882A-8CDB-47B2-1B21-0FD1FC14853D}"/>
                    </a:ext>
                  </a:extLst>
                </p:cNvPr>
                <p:cNvSpPr/>
                <p:nvPr/>
              </p:nvSpPr>
              <p:spPr>
                <a:xfrm>
                  <a:off x="7857730" y="3494439"/>
                  <a:ext cx="162046" cy="162046"/>
                </a:xfrm>
                <a:prstGeom prst="ellips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5B53EBB8-A7F3-5CA3-1EAD-CEC3C3CF825B}"/>
                    </a:ext>
                  </a:extLst>
                </p:cNvPr>
                <p:cNvSpPr/>
                <p:nvPr/>
              </p:nvSpPr>
              <p:spPr>
                <a:xfrm>
                  <a:off x="7905663" y="3862775"/>
                  <a:ext cx="162046" cy="162046"/>
                </a:xfrm>
                <a:prstGeom prst="ellips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B5F41951-B82C-4AC4-39F5-D5E484F3BEE7}"/>
                    </a:ext>
                  </a:extLst>
                </p:cNvPr>
                <p:cNvSpPr/>
                <p:nvPr/>
              </p:nvSpPr>
              <p:spPr>
                <a:xfrm>
                  <a:off x="8130777" y="4247825"/>
                  <a:ext cx="162046" cy="162046"/>
                </a:xfrm>
                <a:prstGeom prst="ellips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28E5B539-9CB8-FD8C-24D3-F2ABB1E87942}"/>
                    </a:ext>
                  </a:extLst>
                </p:cNvPr>
                <p:cNvSpPr/>
                <p:nvPr/>
              </p:nvSpPr>
              <p:spPr>
                <a:xfrm>
                  <a:off x="8844230" y="4579838"/>
                  <a:ext cx="162046" cy="162046"/>
                </a:xfrm>
                <a:prstGeom prst="ellips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B796F8D6-6B79-0594-D8D0-79C57092C27A}"/>
                    </a:ext>
                  </a:extLst>
                </p:cNvPr>
                <p:cNvSpPr/>
                <p:nvPr/>
              </p:nvSpPr>
              <p:spPr>
                <a:xfrm>
                  <a:off x="9256997" y="4492910"/>
                  <a:ext cx="162046" cy="162046"/>
                </a:xfrm>
                <a:prstGeom prst="ellips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081A9D9F-D51F-B967-70DF-24F238EDE8BC}"/>
                    </a:ext>
                  </a:extLst>
                </p:cNvPr>
                <p:cNvSpPr/>
                <p:nvPr/>
              </p:nvSpPr>
              <p:spPr>
                <a:xfrm>
                  <a:off x="9613486" y="4283405"/>
                  <a:ext cx="162046" cy="162046"/>
                </a:xfrm>
                <a:prstGeom prst="ellips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BE42D4FC-459A-97EE-F6B2-F43C13CE280E}"/>
                    </a:ext>
                  </a:extLst>
                </p:cNvPr>
                <p:cNvSpPr/>
                <p:nvPr/>
              </p:nvSpPr>
              <p:spPr>
                <a:xfrm>
                  <a:off x="9818454" y="3993613"/>
                  <a:ext cx="162046" cy="162046"/>
                </a:xfrm>
                <a:prstGeom prst="ellips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9C618AC4-400E-EB3A-DE82-3FDFEAC5A8DB}"/>
                    </a:ext>
                  </a:extLst>
                </p:cNvPr>
                <p:cNvSpPr/>
                <p:nvPr/>
              </p:nvSpPr>
              <p:spPr>
                <a:xfrm>
                  <a:off x="9907206" y="3598062"/>
                  <a:ext cx="162046" cy="162046"/>
                </a:xfrm>
                <a:prstGeom prst="ellips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FC6D8C73-F037-65BB-810C-10D189D83F4A}"/>
                    </a:ext>
                  </a:extLst>
                </p:cNvPr>
                <p:cNvSpPr/>
                <p:nvPr/>
              </p:nvSpPr>
              <p:spPr>
                <a:xfrm>
                  <a:off x="9841562" y="3196451"/>
                  <a:ext cx="162046" cy="162046"/>
                </a:xfrm>
                <a:prstGeom prst="ellips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D808FC92-F42D-E076-FA13-69CAAB368CE7}"/>
                    </a:ext>
                  </a:extLst>
                </p:cNvPr>
                <p:cNvSpPr/>
                <p:nvPr/>
              </p:nvSpPr>
              <p:spPr>
                <a:xfrm>
                  <a:off x="9637232" y="2848407"/>
                  <a:ext cx="162046" cy="162046"/>
                </a:xfrm>
                <a:prstGeom prst="ellips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95DB8D31-E16B-F366-EDD5-EE7106BE20E8}"/>
                  </a:ext>
                </a:extLst>
              </p:cNvPr>
              <p:cNvGrpSpPr/>
              <p:nvPr/>
            </p:nvGrpSpPr>
            <p:grpSpPr>
              <a:xfrm>
                <a:off x="3488862" y="3495190"/>
                <a:ext cx="957615" cy="366001"/>
                <a:chOff x="3488862" y="3495190"/>
                <a:chExt cx="957615" cy="366001"/>
              </a:xfrm>
              <a:grpFill/>
            </p:grpSpPr>
            <p:cxnSp>
              <p:nvCxnSpPr>
                <p:cNvPr id="88" name="Straight Arrow Connector 87">
                  <a:extLst>
                    <a:ext uri="{FF2B5EF4-FFF2-40B4-BE49-F238E27FC236}">
                      <a16:creationId xmlns:a16="http://schemas.microsoft.com/office/drawing/2014/main" id="{6084C7DB-392E-2A5B-50A7-62B5F4E002D3}"/>
                    </a:ext>
                  </a:extLst>
                </p:cNvPr>
                <p:cNvCxnSpPr/>
                <p:nvPr/>
              </p:nvCxnSpPr>
              <p:spPr>
                <a:xfrm>
                  <a:off x="3488862" y="3495190"/>
                  <a:ext cx="267419" cy="0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Arrow Connector 88">
                  <a:extLst>
                    <a:ext uri="{FF2B5EF4-FFF2-40B4-BE49-F238E27FC236}">
                      <a16:creationId xmlns:a16="http://schemas.microsoft.com/office/drawing/2014/main" id="{4BDCA7B2-2C4A-B9BA-1998-A36AB68A85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1034" y="3562367"/>
                  <a:ext cx="183104" cy="45393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Arrow Connector 89">
                  <a:extLst>
                    <a:ext uri="{FF2B5EF4-FFF2-40B4-BE49-F238E27FC236}">
                      <a16:creationId xmlns:a16="http://schemas.microsoft.com/office/drawing/2014/main" id="{72AD2B31-6B14-6D8B-5A73-C0DF750B26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3341" y="3782114"/>
                  <a:ext cx="103136" cy="79077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01040728-7077-B2B3-2402-18CE64AE8D0A}"/>
                  </a:ext>
                </a:extLst>
              </p:cNvPr>
              <p:cNvGrpSpPr/>
              <p:nvPr/>
            </p:nvGrpSpPr>
            <p:grpSpPr>
              <a:xfrm rot="19297886" flipV="1">
                <a:off x="3967669" y="4742566"/>
                <a:ext cx="957615" cy="366001"/>
                <a:chOff x="3488862" y="3495190"/>
                <a:chExt cx="957615" cy="366001"/>
              </a:xfrm>
              <a:grpFill/>
            </p:grpSpPr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7572892C-F98B-D776-F51C-E5AADFF58EB6}"/>
                    </a:ext>
                  </a:extLst>
                </p:cNvPr>
                <p:cNvCxnSpPr/>
                <p:nvPr/>
              </p:nvCxnSpPr>
              <p:spPr>
                <a:xfrm>
                  <a:off x="3488862" y="3495190"/>
                  <a:ext cx="267419" cy="0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F40370B1-6AB7-A18C-DAA1-4F1DD3156B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1034" y="3562367"/>
                  <a:ext cx="183104" cy="45393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>
                  <a:extLst>
                    <a:ext uri="{FF2B5EF4-FFF2-40B4-BE49-F238E27FC236}">
                      <a16:creationId xmlns:a16="http://schemas.microsoft.com/office/drawing/2014/main" id="{D965A134-162F-1573-FF77-6EFF42E7B2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3341" y="3782114"/>
                  <a:ext cx="103136" cy="79077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E206D2AF-4FD7-29F2-8079-21BE6F2189F0}"/>
                  </a:ext>
                </a:extLst>
              </p:cNvPr>
              <p:cNvGrpSpPr/>
              <p:nvPr/>
            </p:nvGrpSpPr>
            <p:grpSpPr>
              <a:xfrm rot="19355914" flipH="1">
                <a:off x="2437697" y="3895062"/>
                <a:ext cx="957615" cy="366001"/>
                <a:chOff x="3488862" y="3495190"/>
                <a:chExt cx="957615" cy="366001"/>
              </a:xfrm>
              <a:grpFill/>
            </p:grpSpPr>
            <p:cxnSp>
              <p:nvCxnSpPr>
                <p:cNvPr id="82" name="Straight Arrow Connector 81">
                  <a:extLst>
                    <a:ext uri="{FF2B5EF4-FFF2-40B4-BE49-F238E27FC236}">
                      <a16:creationId xmlns:a16="http://schemas.microsoft.com/office/drawing/2014/main" id="{1DAD8CAC-437F-EC88-E4F1-DC879EB8AA08}"/>
                    </a:ext>
                  </a:extLst>
                </p:cNvPr>
                <p:cNvCxnSpPr/>
                <p:nvPr/>
              </p:nvCxnSpPr>
              <p:spPr>
                <a:xfrm>
                  <a:off x="3488862" y="3495190"/>
                  <a:ext cx="267419" cy="0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>
                  <a:extLst>
                    <a:ext uri="{FF2B5EF4-FFF2-40B4-BE49-F238E27FC236}">
                      <a16:creationId xmlns:a16="http://schemas.microsoft.com/office/drawing/2014/main" id="{13A02DC2-11D2-DC3B-173B-EFC16EF624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1034" y="3562367"/>
                  <a:ext cx="183104" cy="45393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25B28CD2-903F-3142-C3F7-B3321F9889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3341" y="3782114"/>
                  <a:ext cx="103136" cy="79077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1B7E2FC0-65C0-6051-69CD-C1AC1BE4DF03}"/>
                  </a:ext>
                </a:extLst>
              </p:cNvPr>
              <p:cNvGrpSpPr/>
              <p:nvPr/>
            </p:nvGrpSpPr>
            <p:grpSpPr>
              <a:xfrm flipH="1" flipV="1">
                <a:off x="2873996" y="5134628"/>
                <a:ext cx="957615" cy="366001"/>
                <a:chOff x="3488862" y="3495190"/>
                <a:chExt cx="957615" cy="366001"/>
              </a:xfrm>
              <a:grpFill/>
            </p:grpSpPr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D732BFA0-A68A-9DFA-F9FB-B12F4289A523}"/>
                    </a:ext>
                  </a:extLst>
                </p:cNvPr>
                <p:cNvCxnSpPr/>
                <p:nvPr/>
              </p:nvCxnSpPr>
              <p:spPr>
                <a:xfrm>
                  <a:off x="3488862" y="3495190"/>
                  <a:ext cx="267419" cy="0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4BAC9321-23E3-3A89-7F59-44193724CE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1034" y="3562367"/>
                  <a:ext cx="183104" cy="45393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1658F1DA-A65B-4930-0EFB-08569BF422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3341" y="3782114"/>
                  <a:ext cx="103136" cy="79077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85F6B3A-EA7C-7579-7034-F082DAC46F33}"/>
                </a:ext>
              </a:extLst>
            </p:cNvPr>
            <p:cNvCxnSpPr>
              <a:cxnSpLocks/>
            </p:cNvCxnSpPr>
            <p:nvPr/>
          </p:nvCxnSpPr>
          <p:spPr>
            <a:xfrm>
              <a:off x="6639176" y="909782"/>
              <a:ext cx="1104837" cy="3006436"/>
            </a:xfrm>
            <a:prstGeom prst="line">
              <a:avLst/>
            </a:prstGeom>
            <a:ln w="571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7FF090F8-A3F3-CC4F-52C3-8E8420D9A58A}"/>
              </a:ext>
            </a:extLst>
          </p:cNvPr>
          <p:cNvSpPr txBox="1"/>
          <p:nvPr/>
        </p:nvSpPr>
        <p:spPr>
          <a:xfrm>
            <a:off x="307166" y="81503"/>
            <a:ext cx="2072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Category boundary 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(new dimension)</a:t>
            </a:r>
          </a:p>
        </p:txBody>
      </p:sp>
    </p:spTree>
    <p:extLst>
      <p:ext uri="{BB962C8B-B14F-4D97-AF65-F5344CB8AC3E}">
        <p14:creationId xmlns:p14="http://schemas.microsoft.com/office/powerpoint/2010/main" val="3176508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26</Words>
  <Application>Microsoft Macintosh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Gaeun Son</dc:creator>
  <cp:lastModifiedBy>Gaeun Son</cp:lastModifiedBy>
  <cp:revision>1</cp:revision>
  <dcterms:created xsi:type="dcterms:W3CDTF">2022-06-20T21:36:33Z</dcterms:created>
  <dcterms:modified xsi:type="dcterms:W3CDTF">2022-06-20T21:53:07Z</dcterms:modified>
</cp:coreProperties>
</file>