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114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57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78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76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61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2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14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91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17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0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22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37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16BB5-C631-4E5A-9B7F-8BF46521B327}" type="datetimeFigureOut">
              <a:rPr lang="zh-CN" altLang="en-US" smtClean="0"/>
              <a:t>2014/4/18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31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Asp.net MVC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10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Asp.net MVC overview</a:t>
            </a:r>
          </a:p>
          <a:p>
            <a:r>
              <a:rPr lang="en-US" altLang="zh-CN" dirty="0" smtClean="0"/>
              <a:t>URL Routing</a:t>
            </a:r>
          </a:p>
          <a:p>
            <a:r>
              <a:rPr lang="en-US" altLang="zh-CN" dirty="0" smtClean="0"/>
              <a:t>Controller and Actions</a:t>
            </a:r>
          </a:p>
          <a:p>
            <a:r>
              <a:rPr lang="en-US" altLang="zh-CN" dirty="0" smtClean="0"/>
              <a:t>Views</a:t>
            </a:r>
          </a:p>
          <a:p>
            <a:r>
              <a:rPr lang="en-US" altLang="zh-CN" dirty="0" smtClean="0"/>
              <a:t>Model Binding</a:t>
            </a:r>
          </a:p>
          <a:p>
            <a:r>
              <a:rPr lang="en-US" altLang="zh-CN" dirty="0" smtClean="0"/>
              <a:t>Ajax Helper Methods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67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classes must have names that end with Controller, such as </a:t>
            </a:r>
            <a:r>
              <a:rPr lang="en-US" dirty="0" err="1" smtClean="0"/>
              <a:t>ProductController</a:t>
            </a:r>
            <a:r>
              <a:rPr lang="en-US" dirty="0" smtClean="0"/>
              <a:t>, </a:t>
            </a:r>
            <a:r>
              <a:rPr lang="en-US" dirty="0" err="1" smtClean="0"/>
              <a:t>AdminController</a:t>
            </a:r>
            <a:r>
              <a:rPr lang="en-US" dirty="0"/>
              <a:t>, and </a:t>
            </a:r>
            <a:r>
              <a:rPr lang="en-US" dirty="0" err="1" smtClean="0"/>
              <a:t>HomeController</a:t>
            </a:r>
            <a:endParaRPr lang="en-US" dirty="0" smtClean="0"/>
          </a:p>
          <a:p>
            <a:r>
              <a:rPr lang="en-US" dirty="0"/>
              <a:t>Views and partial views go into the folder /Views/</a:t>
            </a:r>
            <a:r>
              <a:rPr lang="en-US" i="1" dirty="0" err="1"/>
              <a:t>Controllername</a:t>
            </a:r>
            <a:r>
              <a:rPr lang="en-US" dirty="0"/>
              <a:t>. For example, a view associated </a:t>
            </a:r>
            <a:r>
              <a:rPr lang="en-US" dirty="0" smtClean="0"/>
              <a:t>with the </a:t>
            </a:r>
            <a:r>
              <a:rPr lang="en-US" dirty="0" err="1"/>
              <a:t>ProductController</a:t>
            </a:r>
            <a:r>
              <a:rPr lang="en-US" dirty="0"/>
              <a:t> class would go in the /Views/Product folder.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3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Model-View-Controller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75"/>
              </a:lnSpc>
              <a:spcBef>
                <a:spcPts val="600"/>
              </a:spcBef>
              <a:spcAft>
                <a:spcPts val="600"/>
              </a:spcAft>
              <a:buClr>
                <a:srgbClr val="B5DBE5"/>
              </a:buClr>
              <a:buSzPct val="70000"/>
              <a:buFont typeface="Wingdings 2" panose="05020102010507070707" pitchFamily="18" charset="2"/>
              <a:buChar char=""/>
            </a:pPr>
            <a:r>
              <a:rPr lang="en-US" altLang="zh-CN" b="1" dirty="0" smtClean="0">
                <a:latin typeface="Corbel" panose="020B0503020204020204" pitchFamily="34" charset="0"/>
              </a:rPr>
              <a:t>Controller - responsible for handling all user input</a:t>
            </a:r>
          </a:p>
          <a:p>
            <a:pPr>
              <a:lnSpc>
                <a:spcPts val="3775"/>
              </a:lnSpc>
              <a:spcBef>
                <a:spcPts val="600"/>
              </a:spcBef>
              <a:spcAft>
                <a:spcPts val="600"/>
              </a:spcAft>
              <a:buClr>
                <a:srgbClr val="B5DBE5"/>
              </a:buClr>
              <a:buSzPct val="70000"/>
              <a:buFont typeface="Wingdings 2" panose="05020102010507070707" pitchFamily="18" charset="2"/>
              <a:buChar char=""/>
            </a:pPr>
            <a:r>
              <a:rPr lang="en-US" altLang="zh-CN" b="1" dirty="0" smtClean="0">
                <a:latin typeface="Corbel" panose="020B0503020204020204" pitchFamily="34" charset="0"/>
              </a:rPr>
              <a:t>View - the visual representation of the model</a:t>
            </a:r>
          </a:p>
          <a:p>
            <a:pPr>
              <a:lnSpc>
                <a:spcPts val="3775"/>
              </a:lnSpc>
              <a:spcBef>
                <a:spcPts val="600"/>
              </a:spcBef>
              <a:spcAft>
                <a:spcPts val="600"/>
              </a:spcAft>
              <a:buClr>
                <a:srgbClr val="B5DBE5"/>
              </a:buClr>
              <a:buSzPct val="70000"/>
              <a:buFont typeface="Wingdings 2" panose="05020102010507070707" pitchFamily="18" charset="2"/>
              <a:buChar char=""/>
            </a:pPr>
            <a:r>
              <a:rPr lang="en-US" altLang="zh-CN" b="1" dirty="0" smtClean="0">
                <a:latin typeface="Corbel" panose="020B0503020204020204" pitchFamily="34" charset="0"/>
              </a:rPr>
              <a:t>Model - represents the logic of the application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37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91</Words>
  <Application>Microsoft Office PowerPoint</Application>
  <PresentationFormat>Custom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Asp.net MVC</vt:lpstr>
      <vt:lpstr>Agenda</vt:lpstr>
      <vt:lpstr>MVC conventions</vt:lpstr>
      <vt:lpstr>Model-View-Controller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</dc:title>
  <dc:creator>Bruce Song</dc:creator>
  <cp:lastModifiedBy>EMC</cp:lastModifiedBy>
  <cp:revision>7</cp:revision>
  <dcterms:created xsi:type="dcterms:W3CDTF">2014-04-14T12:16:02Z</dcterms:created>
  <dcterms:modified xsi:type="dcterms:W3CDTF">2014-04-18T10:11:43Z</dcterms:modified>
</cp:coreProperties>
</file>