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8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7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6BB5-C631-4E5A-9B7F-8BF46521B327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MVC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Asp.net MVC overview</a:t>
            </a:r>
          </a:p>
          <a:p>
            <a:r>
              <a:rPr lang="en-US" altLang="zh-CN" dirty="0" smtClean="0"/>
              <a:t>URL Routing</a:t>
            </a:r>
          </a:p>
          <a:p>
            <a:r>
              <a:rPr lang="en-US" altLang="zh-CN" dirty="0" smtClean="0"/>
              <a:t>Controller and Actions</a:t>
            </a:r>
          </a:p>
          <a:p>
            <a:r>
              <a:rPr lang="en-US" altLang="zh-CN" dirty="0" smtClean="0"/>
              <a:t>Views</a:t>
            </a:r>
          </a:p>
          <a:p>
            <a:r>
              <a:rPr lang="en-US" altLang="zh-CN" dirty="0" smtClean="0"/>
              <a:t>Model Binding</a:t>
            </a:r>
          </a:p>
          <a:p>
            <a:r>
              <a:rPr lang="en-US" altLang="zh-CN" dirty="0" smtClean="0"/>
              <a:t>Ajax Helper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Model-View-Controller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Controller - responsible for handling all user input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View - the visual representation of the model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Model - represents the logic of the application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Corbel</vt:lpstr>
      <vt:lpstr>Wingdings 2</vt:lpstr>
      <vt:lpstr>Office Theme</vt:lpstr>
      <vt:lpstr>Asp.net MVC</vt:lpstr>
      <vt:lpstr>Agenda</vt:lpstr>
      <vt:lpstr>Model-View-Controller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Bruce Song</dc:creator>
  <cp:lastModifiedBy>Bruce Song</cp:lastModifiedBy>
  <cp:revision>5</cp:revision>
  <dcterms:created xsi:type="dcterms:W3CDTF">2014-04-14T12:16:02Z</dcterms:created>
  <dcterms:modified xsi:type="dcterms:W3CDTF">2014-04-14T14:15:19Z</dcterms:modified>
</cp:coreProperties>
</file>