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84C4-3637-435F-806A-3FE3B8D73BD2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12E9-A157-4F06-A15E-E92F4C6552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7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212E9-A157-4F06-A15E-E92F4C65524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212E9-A157-4F06-A15E-E92F4C65524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74DC-9EC0-4706-9279-1E331850DDF9}" type="datetimeFigureOut">
              <a:rPr lang="ko-KR" altLang="en-US" smtClean="0"/>
              <a:pPr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CD26-665A-4D38-BDEB-B8D20A1F4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052736"/>
            <a:ext cx="8643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거친 바람과 세찬 눈보라 우뚝 </a:t>
            </a:r>
            <a:r>
              <a:rPr lang="ko-KR" altLang="en-US" sz="3200" spc="-100" dirty="0" err="1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섰는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 나무 </a:t>
            </a:r>
            <a:endParaRPr lang="en-US" altLang="ko-KR" sz="3200" spc="-100" dirty="0" smtClean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하늘아래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만물들 다 움츠려도 </a:t>
            </a:r>
            <a:endParaRPr lang="en-US" altLang="ko-KR" sz="3200" spc="-100" dirty="0" smtClean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힘차게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휘파람 부네 </a:t>
            </a:r>
            <a:endParaRPr lang="en-US" altLang="ko-KR" sz="3200" spc="-100" dirty="0" smtClean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하늘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영광 모두 버리고 차가운 세상 오신 주 </a:t>
            </a:r>
            <a:endParaRPr lang="en-US" altLang="ko-KR" sz="3200" spc="-100" dirty="0" smtClean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주위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모든 사람들 다 떠나갔으나 </a:t>
            </a:r>
            <a:endParaRPr lang="en-US" altLang="ko-KR" sz="3200" spc="-100" dirty="0" smtClean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끝까지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그 길 </a:t>
            </a: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가셨네</a:t>
            </a:r>
            <a:endParaRPr lang="ko-KR" altLang="en-US" sz="3200" spc="-100" dirty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716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 w="28575"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겨울나무</a:t>
            </a:r>
            <a:endParaRPr lang="ko-KR" altLang="en-US" sz="2800" dirty="0">
              <a:ln w="28575"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052736"/>
            <a:ext cx="8643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세상에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시기와 미움뿐 </a:t>
            </a:r>
            <a:endParaRPr lang="en-US" altLang="ko-KR" sz="3200" spc="-100" dirty="0" smtClean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사랑이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차갑게 식어도 </a:t>
            </a:r>
            <a:endParaRPr lang="en-US" altLang="ko-KR" sz="3200" spc="-100" dirty="0" smtClean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한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그루 겨울 나무 되어 복음의 휘파람 불리라</a:t>
            </a:r>
          </a:p>
          <a:p>
            <a:pPr>
              <a:lnSpc>
                <a:spcPct val="150000"/>
              </a:lnSpc>
            </a:pPr>
            <a:endParaRPr lang="en-US" altLang="ko-KR" sz="3200" spc="-100" dirty="0" smtClean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spc="-100" dirty="0" smtClean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눈보라 </a:t>
            </a:r>
            <a:r>
              <a:rPr lang="ko-KR" altLang="en-US" sz="3200" spc="-100" dirty="0">
                <a:ln w="285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찬바람 몰아쳐도 봄날의 약속을 기다리며 복음의 휘파람 불고 있는 우리는 겨울나무</a:t>
            </a:r>
            <a:endParaRPr lang="ko-KR" altLang="en-US" sz="3200" spc="-100" dirty="0">
              <a:ln w="28575"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716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 w="28575">
                  <a:solidFill>
                    <a:srgbClr val="FFFFFF"/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겨울나무</a:t>
            </a:r>
            <a:endParaRPr lang="ko-KR" altLang="en-US" sz="2800" dirty="0">
              <a:ln w="28575"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9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61</Words>
  <Application>Microsoft Office PowerPoint</Application>
  <PresentationFormat>화면 슬라이드 쇼(4:3)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WORVI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EVISU</dc:creator>
  <cp:lastModifiedBy>Administrator</cp:lastModifiedBy>
  <cp:revision>6</cp:revision>
  <dcterms:created xsi:type="dcterms:W3CDTF">2013-12-21T10:16:28Z</dcterms:created>
  <dcterms:modified xsi:type="dcterms:W3CDTF">2015-02-18T00:41:08Z</dcterms:modified>
</cp:coreProperties>
</file>