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759E-D40D-47B6-A8EE-09211293E80A}" type="datetimeFigureOut">
              <a:rPr lang="ko-KR" altLang="en-US" smtClean="0"/>
              <a:t>2013-04-07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30E88-B93E-42E8-80F7-8827163A6DC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35846"/>
            <a:ext cx="85011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FF0000"/>
                </a:solidFill>
              </a:rPr>
              <a:t>Heed the call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For God so loved the world He gave His only son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Whoever believes in Him has eternal life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35846"/>
            <a:ext cx="8501122" cy="3666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Yet many still are lost many still unreached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Who will go who will send how will we reach them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214290"/>
            <a:ext cx="8501122" cy="551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/>
              <a:t>The least will be a thousand the smallest a mighty nation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A vision for the world a heart for the individual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/>
              <a:t>Let's heed the call let's kneel and pray For that faithful man today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35846"/>
            <a:ext cx="8501122" cy="3666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사랑의 하나님  독생자 주셨네 누구든지 믿으면 생명을 얻네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/>
              <a:t>그 사랑 모르는 수 많은 영혼들 그 누가 가서 주를 전할까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20" y="335846"/>
            <a:ext cx="8858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smtClean="0"/>
              <a:t>그 작은 자는 천을 약한 자 </a:t>
            </a:r>
            <a:r>
              <a:rPr lang="ko-KR" altLang="en-US" sz="4000" dirty="0" err="1" smtClean="0"/>
              <a:t>강국되리</a:t>
            </a:r>
            <a:r>
              <a:rPr lang="ko-KR" altLang="en-US" sz="4000" dirty="0" smtClean="0"/>
              <a:t> 한 사람 통하여 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/>
              <a:t>세계가 변화되리</a:t>
            </a:r>
          </a:p>
          <a:p>
            <a:pPr>
              <a:lnSpc>
                <a:spcPct val="150000"/>
              </a:lnSpc>
            </a:pPr>
            <a:r>
              <a:rPr lang="ko-KR" altLang="en-US" sz="4000" dirty="0" smtClean="0"/>
              <a:t>내가 여기 있나이다 나를 보내주소서 </a:t>
            </a:r>
            <a:endParaRPr lang="ko-KR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WORVI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EVISU</dc:creator>
  <cp:lastModifiedBy>EVISU</cp:lastModifiedBy>
  <cp:revision>1</cp:revision>
  <dcterms:created xsi:type="dcterms:W3CDTF">2013-04-07T00:58:36Z</dcterms:created>
  <dcterms:modified xsi:type="dcterms:W3CDTF">2013-04-07T01:20:06Z</dcterms:modified>
</cp:coreProperties>
</file>