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Average" panose="020B0604020202020204" charset="0"/>
      <p:regular r:id="rId14"/>
    </p:embeddedFont>
    <p:embeddedFont>
      <p:font typeface="Oswald" panose="00000500000000000000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5601851f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5601851f3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5601851f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5601851f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5601851f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5601851f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5601851f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5601851f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5601851f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5601851f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5601851f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5601851f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5601851f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5601851f3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5601851f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5601851f3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5601851f3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5601851f3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Analytics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2020-2023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00" y="128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Q4. Trending employee 2020-2023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3250"/>
            <a:ext cx="8839200" cy="2987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76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311700" y="708225"/>
            <a:ext cx="8575200" cy="4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 b="1">
                <a:solidFill>
                  <a:schemeClr val="dk1"/>
                </a:solidFill>
              </a:rPr>
              <a:t>What is the current number of employees per country, and female ratio within the company’s workforce? </a:t>
            </a:r>
            <a:endParaRPr sz="1000" b="1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 i="1">
                <a:solidFill>
                  <a:schemeClr val="dk1"/>
                </a:solidFill>
              </a:rPr>
              <a:t>There are 91 employees in New Zealand, and female takes 47% of overall employees. </a:t>
            </a:r>
            <a:endParaRPr sz="1000" i="1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 i="1">
                <a:solidFill>
                  <a:schemeClr val="dk1"/>
                </a:solidFill>
              </a:rPr>
              <a:t>There are 92 employees in India, and female takes 47% of overall employees.</a:t>
            </a:r>
            <a:endParaRPr sz="100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 i="1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 b="1">
                <a:solidFill>
                  <a:schemeClr val="dk1"/>
                </a:solidFill>
              </a:rPr>
              <a:t>Is there a correlation between employees ratings and the overall average salary within the company? </a:t>
            </a:r>
            <a:endParaRPr sz="1000" b="1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 i="1">
                <a:solidFill>
                  <a:schemeClr val="dk1"/>
                </a:solidFill>
              </a:rPr>
              <a:t>Exceptional employees with highest rating will get the highest average salary overall (~$92,000), otherwise, other employees will get the same average range from $75,000-$77,000.</a:t>
            </a:r>
            <a:endParaRPr sz="100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 i="1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 b="1">
                <a:solidFill>
                  <a:schemeClr val="dk1"/>
                </a:solidFill>
              </a:rPr>
              <a:t>How is the salary distribution spread across different positions and levels within your organization? </a:t>
            </a:r>
            <a:endParaRPr sz="1000" b="1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 i="1">
                <a:solidFill>
                  <a:schemeClr val="dk1"/>
                </a:solidFill>
              </a:rPr>
              <a:t>Employees received the most in range from $60,000-$80,000, there are 2 exceptional employees received more than $100,000, which leads to the median being less than the average salary in the company</a:t>
            </a:r>
            <a:endParaRPr sz="100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 i="1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What is the trending in employee metrics from May 2020 to April 2023? 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-Trending employees increase continuously from June 2020 to 2023, and in 2023, the recruiting processes is slowing down. 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Business Questions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Approach and Analysis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Technical Challenges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WorkFlow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Q1. Number of Employees, female-ratio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Q2. Employees rating vs. Salary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Q3. Salary distribution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Q4. Employee trending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Result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91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Questions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820875"/>
            <a:ext cx="799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Current number of employees per country, and female ratio within the company’s workforce, any identified genders imbalances?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0861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Is there a correlation between employees ratings and the overall average salary within the company?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0861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How is the salary distribution spread across different positions and levels within your organization?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0861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What is the trending in employee metrics from May 2020 to April 2023? 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51A7-1106-70A6-7F48-3DAEBB41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178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Approach and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66A22-D782-BC89-B2DF-D3A7CFA2F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54489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1. Data tables received from Gill Timbers HR Department team 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2. The column genders, rating, age, date joined, department, and salary will be considered to answer our questions. 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3. Formatted, compiled and cleaned in one single dataset. 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4. Statistical inference and graphical visualization will be employed.</a:t>
            </a:r>
          </a:p>
        </p:txBody>
      </p:sp>
    </p:spTree>
    <p:extLst>
      <p:ext uri="{BB962C8B-B14F-4D97-AF65-F5344CB8AC3E}">
        <p14:creationId xmlns:p14="http://schemas.microsoft.com/office/powerpoint/2010/main" val="74577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172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challenges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806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 The dataset being clean enough, the dataset is not consolidated, I need to turn into Excel table format.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 The dataset contains missing values in Genders column, inaccurate information in Date Joined columns, and the format needs to be updated on Dated Join and Salary Columns.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3. The dataset contains duplicate values that needs to be removed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17"/>
          <p:cNvSpPr/>
          <p:nvPr/>
        </p:nvSpPr>
        <p:spPr>
          <a:xfrm>
            <a:off x="193848" y="693500"/>
            <a:ext cx="1784400" cy="94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385400" y="933674"/>
            <a:ext cx="142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verage"/>
                <a:ea typeface="Average"/>
                <a:cs typeface="Average"/>
                <a:sym typeface="Average"/>
              </a:rPr>
              <a:t>Data Cleansing</a:t>
            </a:r>
            <a:endParaRPr dirty="0"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86" name="Google Shape;86;p17"/>
          <p:cNvGrpSpPr/>
          <p:nvPr/>
        </p:nvGrpSpPr>
        <p:grpSpPr>
          <a:xfrm>
            <a:off x="2516172" y="681502"/>
            <a:ext cx="1434890" cy="941738"/>
            <a:chOff x="700050" y="1694850"/>
            <a:chExt cx="1296900" cy="714900"/>
          </a:xfrm>
        </p:grpSpPr>
        <p:sp>
          <p:nvSpPr>
            <p:cNvPr id="87" name="Google Shape;87;p17"/>
            <p:cNvSpPr/>
            <p:nvPr/>
          </p:nvSpPr>
          <p:spPr>
            <a:xfrm>
              <a:off x="700050" y="1694850"/>
              <a:ext cx="1296900" cy="714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7"/>
            <p:cNvSpPr txBox="1"/>
            <p:nvPr/>
          </p:nvSpPr>
          <p:spPr>
            <a:xfrm>
              <a:off x="724965" y="1830098"/>
              <a:ext cx="1247100" cy="46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rage"/>
                  <a:ea typeface="Average"/>
                  <a:cs typeface="Average"/>
                  <a:sym typeface="Average"/>
                </a:rPr>
                <a:t>Quick Ad-hoc Analysis</a:t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89" name="Google Shape;89;p17"/>
          <p:cNvGrpSpPr/>
          <p:nvPr/>
        </p:nvGrpSpPr>
        <p:grpSpPr>
          <a:xfrm>
            <a:off x="4488991" y="681506"/>
            <a:ext cx="1875447" cy="966902"/>
            <a:chOff x="700050" y="1694850"/>
            <a:chExt cx="1296900" cy="714900"/>
          </a:xfrm>
        </p:grpSpPr>
        <p:sp>
          <p:nvSpPr>
            <p:cNvPr id="90" name="Google Shape;90;p17"/>
            <p:cNvSpPr/>
            <p:nvPr/>
          </p:nvSpPr>
          <p:spPr>
            <a:xfrm>
              <a:off x="700050" y="1694850"/>
              <a:ext cx="1296900" cy="714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7"/>
            <p:cNvSpPr txBox="1"/>
            <p:nvPr/>
          </p:nvSpPr>
          <p:spPr>
            <a:xfrm>
              <a:off x="700057" y="1833141"/>
              <a:ext cx="1289400" cy="43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rage"/>
                  <a:ea typeface="Average"/>
                  <a:cs typeface="Average"/>
                  <a:sym typeface="Average"/>
                </a:rPr>
                <a:t>Data pre-processing, combine two tables</a:t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92" name="Google Shape;92;p17"/>
          <p:cNvSpPr/>
          <p:nvPr/>
        </p:nvSpPr>
        <p:spPr>
          <a:xfrm>
            <a:off x="7047900" y="650313"/>
            <a:ext cx="1784400" cy="96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7187925" y="873150"/>
            <a:ext cx="14349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verage"/>
                <a:ea typeface="Average"/>
                <a:cs typeface="Average"/>
                <a:sym typeface="Average"/>
              </a:rPr>
              <a:t>Data Analysis</a:t>
            </a:r>
            <a:endParaRPr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221150" y="1716975"/>
            <a:ext cx="1757100" cy="28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-Consolidate data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-Update format for Date Joined and Salary column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-Check for wrong, missing, and duplicate data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-Replace null values with “Other” in Genders column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2516175" y="1716975"/>
            <a:ext cx="1757100" cy="28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-Summary analysis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- Enable total rows and average in salary, age to find suspicious values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488925" y="1716975"/>
            <a:ext cx="1875600" cy="28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-Combine tables together using Power Query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-Create custom column “Country” for India and New Zealand staff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-Create column to calculate Tenure, Bonus, and Rating as Number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7091050" y="1716975"/>
            <a:ext cx="1757100" cy="28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-Create pivot, formula, and graphs to understand the data.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-Answer business Questions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98" name="Google Shape;98;p17"/>
          <p:cNvCxnSpPr>
            <a:endCxn id="88" idx="1"/>
          </p:cNvCxnSpPr>
          <p:nvPr/>
        </p:nvCxnSpPr>
        <p:spPr>
          <a:xfrm>
            <a:off x="1978238" y="1164948"/>
            <a:ext cx="56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7"/>
          <p:cNvCxnSpPr>
            <a:endCxn id="92" idx="1"/>
          </p:cNvCxnSpPr>
          <p:nvPr/>
        </p:nvCxnSpPr>
        <p:spPr>
          <a:xfrm rot="10800000" flipH="1">
            <a:off x="6364500" y="1133763"/>
            <a:ext cx="6834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7"/>
          <p:cNvCxnSpPr>
            <a:endCxn id="91" idx="1"/>
          </p:cNvCxnSpPr>
          <p:nvPr/>
        </p:nvCxnSpPr>
        <p:spPr>
          <a:xfrm rot="10800000" flipH="1">
            <a:off x="3951101" y="1164946"/>
            <a:ext cx="5379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/>
      <p:bldP spid="92" grpId="0" animBg="1"/>
      <p:bldP spid="93" grpId="0"/>
      <p:bldP spid="94" grpId="0"/>
      <p:bldP spid="95" grpId="0"/>
      <p:bldP spid="96" grpId="0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00" y="91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 Number of employees, and female-ratio per country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05900"/>
            <a:ext cx="8129908" cy="40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11700" y="135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 Correlation between rating and overall salary 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6425"/>
            <a:ext cx="8839201" cy="3080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152400" y="98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Q3. Salary Distribution across company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1175"/>
            <a:ext cx="8839201" cy="2774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563</Words>
  <Application>Microsoft Office PowerPoint</Application>
  <PresentationFormat>On-screen Show (16:9)</PresentationFormat>
  <Paragraphs>75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Oswald</vt:lpstr>
      <vt:lpstr>Arial</vt:lpstr>
      <vt:lpstr>Average</vt:lpstr>
      <vt:lpstr>Slate</vt:lpstr>
      <vt:lpstr>Employee Analytics</vt:lpstr>
      <vt:lpstr>Contents</vt:lpstr>
      <vt:lpstr>Business Questions</vt:lpstr>
      <vt:lpstr>Approach and Analysis</vt:lpstr>
      <vt:lpstr>Technical challenges</vt:lpstr>
      <vt:lpstr>WorkFlow </vt:lpstr>
      <vt:lpstr>Q1. Number of employees, and female-ratio per country</vt:lpstr>
      <vt:lpstr>Q2. Correlation between rating and overall salary </vt:lpstr>
      <vt:lpstr>Q3. Salary Distribution across company</vt:lpstr>
      <vt:lpstr>Q4. Trending employee 2020-2023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Analytics</dc:title>
  <cp:lastModifiedBy>Cang Nguyen Song</cp:lastModifiedBy>
  <cp:revision>2</cp:revision>
  <dcterms:modified xsi:type="dcterms:W3CDTF">2023-08-21T12:44:23Z</dcterms:modified>
</cp:coreProperties>
</file>