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88E4-89C6-4371-B577-01BEF74D976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92-AC38-40A2-A22C-3EBBB468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8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88E4-89C6-4371-B577-01BEF74D976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92-AC38-40A2-A22C-3EBBB468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1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88E4-89C6-4371-B577-01BEF74D976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92-AC38-40A2-A22C-3EBBB468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5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88E4-89C6-4371-B577-01BEF74D976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92-AC38-40A2-A22C-3EBBB468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2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88E4-89C6-4371-B577-01BEF74D976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92-AC38-40A2-A22C-3EBBB468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82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88E4-89C6-4371-B577-01BEF74D976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92-AC38-40A2-A22C-3EBBB468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6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88E4-89C6-4371-B577-01BEF74D976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92-AC38-40A2-A22C-3EBBB468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9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88E4-89C6-4371-B577-01BEF74D976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92-AC38-40A2-A22C-3EBBB468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88E4-89C6-4371-B577-01BEF74D976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92-AC38-40A2-A22C-3EBBB468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25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88E4-89C6-4371-B577-01BEF74D976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92-AC38-40A2-A22C-3EBBB468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4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88E4-89C6-4371-B577-01BEF74D976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692-AC38-40A2-A22C-3EBBB468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53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988E4-89C6-4371-B577-01BEF74D976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692-AC38-40A2-A22C-3EBBB468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3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2402110355 </a:t>
            </a:r>
            <a:r>
              <a:rPr lang="ko-KR" altLang="en-US" sz="4000" dirty="0" err="1" smtClean="0"/>
              <a:t>송채원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스크립트 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16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자세히 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강의 상세페이지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구매하기 버튼으로 바로 구매 가능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415847" y="1246909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장바구니 버튼으로 장바구니에 담을 수 있음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67" y="806333"/>
            <a:ext cx="5681340" cy="537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1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dirty="0" smtClean="0">
                <a:solidFill>
                  <a:schemeClr val="tx1"/>
                </a:solidFill>
              </a:rPr>
              <a:t> 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내 정보에 관한 정보 수정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ko-KR" altLang="en-US" sz="1050" dirty="0" smtClean="0">
                <a:solidFill>
                  <a:schemeClr val="tx1"/>
                </a:solidFill>
              </a:rPr>
              <a:t>확인가능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92" y="1246909"/>
            <a:ext cx="4676295" cy="466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4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수강한 강의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강의 확인 페이지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사용자가 결제한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강의목록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58" y="1407556"/>
            <a:ext cx="4667982" cy="46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9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찜한</a:t>
            </a:r>
            <a:r>
              <a:rPr lang="ko-KR" altLang="en-US" dirty="0" smtClean="0">
                <a:solidFill>
                  <a:schemeClr val="tx1"/>
                </a:solidFill>
              </a:rPr>
              <a:t> 강의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찜한강의목록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사용자가 찜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하트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  <a:r>
              <a:rPr lang="ko-KR" altLang="en-US" sz="1050" dirty="0" smtClean="0">
                <a:solidFill>
                  <a:schemeClr val="tx1"/>
                </a:solidFill>
              </a:rPr>
              <a:t>한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강의목록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32" y="975175"/>
            <a:ext cx="5407814" cy="538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7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정보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정보수정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내 정보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수정가능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10" y="1005839"/>
            <a:ext cx="5496409" cy="54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6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게시판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평점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별점페이지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강의별</a:t>
            </a:r>
            <a:r>
              <a:rPr lang="ko-KR" altLang="en-US" sz="1050" dirty="0" smtClean="0">
                <a:solidFill>
                  <a:schemeClr val="tx1"/>
                </a:solidFill>
              </a:rPr>
              <a:t> 별점확인가능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53" y="1093123"/>
            <a:ext cx="5171129" cy="515389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415847" y="1246909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강의별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별점남기기</a:t>
            </a:r>
            <a:r>
              <a:rPr lang="ko-KR" altLang="en-US" sz="1050" dirty="0" smtClean="0">
                <a:solidFill>
                  <a:schemeClr val="tx1"/>
                </a:solidFill>
              </a:rPr>
              <a:t> 가능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1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평점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글쓰기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별점페이지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글제목에서</a:t>
            </a:r>
            <a:r>
              <a:rPr lang="ko-KR" altLang="en-US" sz="1050" dirty="0" smtClean="0">
                <a:solidFill>
                  <a:schemeClr val="tx1"/>
                </a:solidFill>
              </a:rPr>
              <a:t> 내가 결제한 강의만 선택가능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32" y="944537"/>
            <a:ext cx="5469294" cy="54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90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후기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글쓰기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후기페이지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여러 강의의 후기를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볼수있음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06" y="892325"/>
            <a:ext cx="5574069" cy="555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후기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글쓰기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후기페이지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강의의 후기를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작성할수</a:t>
            </a:r>
            <a:r>
              <a:rPr lang="ko-KR" altLang="en-US" sz="1050" dirty="0" smtClean="0">
                <a:solidFill>
                  <a:schemeClr val="tx1"/>
                </a:solidFill>
              </a:rPr>
              <a:t> 있음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56" y="1246909"/>
            <a:ext cx="4888269" cy="487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5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게시판 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게시판의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세부목록을</a:t>
            </a:r>
            <a:r>
              <a:rPr lang="ko-KR" altLang="en-US" sz="1050" dirty="0" smtClean="0">
                <a:solidFill>
                  <a:schemeClr val="tx1"/>
                </a:solidFill>
              </a:rPr>
              <a:t> 볼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수있음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74" y="1246909"/>
            <a:ext cx="4600671" cy="45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5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46" y="739833"/>
            <a:ext cx="5881109" cy="556952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상단에는 로고와 로그인페이지로 연결되는 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15847" y="1246909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강의 제목을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검색할수있는</a:t>
            </a:r>
            <a:r>
              <a:rPr lang="ko-KR" altLang="en-US" sz="1050" dirty="0" smtClean="0">
                <a:solidFill>
                  <a:schemeClr val="tx1"/>
                </a:solidFill>
              </a:rPr>
              <a:t> 기능이 있는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검색바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15846" y="2011680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공지사항 및 이벤트를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볼수있고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ko-KR" altLang="en-US" sz="1050" dirty="0" smtClean="0">
                <a:solidFill>
                  <a:schemeClr val="tx1"/>
                </a:solidFill>
              </a:rPr>
              <a:t>바로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이동할수있는</a:t>
            </a:r>
            <a:r>
              <a:rPr lang="ko-KR" altLang="en-US" sz="1050" dirty="0" smtClean="0">
                <a:solidFill>
                  <a:schemeClr val="tx1"/>
                </a:solidFill>
              </a:rPr>
              <a:t> 배너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15847" y="2759825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주요 페이지로 연결되는 아이콘들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15847" y="3507970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고객센터 시간 및 전화번호 적혀있는 바닥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15847" y="426442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관련 </a:t>
            </a:r>
            <a:r>
              <a:rPr lang="en-US" altLang="ko-KR" sz="1050" dirty="0" smtClean="0">
                <a:solidFill>
                  <a:schemeClr val="tx1"/>
                </a:solidFill>
              </a:rPr>
              <a:t>SNS</a:t>
            </a:r>
            <a:r>
              <a:rPr lang="ko-KR" altLang="en-US" sz="1050" dirty="0" smtClean="0">
                <a:solidFill>
                  <a:schemeClr val="tx1"/>
                </a:solidFill>
              </a:rPr>
              <a:t>로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이동할수있는</a:t>
            </a:r>
            <a:r>
              <a:rPr lang="ko-KR" altLang="en-US" sz="1050" dirty="0" smtClean="0">
                <a:solidFill>
                  <a:schemeClr val="tx1"/>
                </a:solidFill>
              </a:rPr>
              <a:t> 아이콘들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34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일반게시판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질문게시판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여러 사용자들의 질문 및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답변가능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57" y="741774"/>
            <a:ext cx="5945544" cy="59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8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일반게시판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글쓰기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질문게시판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글쓰기 작성 기능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57" y="992004"/>
            <a:ext cx="5374044" cy="53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33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이벤트 </a:t>
            </a:r>
            <a:r>
              <a:rPr lang="ko-KR" altLang="en-US" dirty="0" err="1" smtClean="0">
                <a:solidFill>
                  <a:schemeClr val="tx1"/>
                </a:solidFill>
              </a:rPr>
              <a:t>없을때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여러 이벤트 확인가능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57" y="1114424"/>
            <a:ext cx="5399624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19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이벤트 </a:t>
            </a:r>
            <a:r>
              <a:rPr lang="ko-KR" altLang="en-US" dirty="0" err="1" smtClean="0">
                <a:solidFill>
                  <a:schemeClr val="tx1"/>
                </a:solidFill>
              </a:rPr>
              <a:t>있을때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여러 이벤트 확인가능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56" y="722311"/>
            <a:ext cx="5821719" cy="58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86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 </a:t>
            </a:r>
            <a:r>
              <a:rPr lang="ko-KR" altLang="en-US" dirty="0" err="1">
                <a:solidFill>
                  <a:schemeClr val="tx1"/>
                </a:solidFill>
              </a:rPr>
              <a:t>없</a:t>
            </a:r>
            <a:r>
              <a:rPr lang="ko-KR" altLang="en-US" dirty="0" err="1" smtClean="0">
                <a:solidFill>
                  <a:schemeClr val="tx1"/>
                </a:solidFill>
              </a:rPr>
              <a:t>을때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여러 공지사항 확인가능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32" y="627918"/>
            <a:ext cx="6078894" cy="605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 </a:t>
            </a:r>
            <a:r>
              <a:rPr lang="ko-KR" altLang="en-US" dirty="0" err="1" smtClean="0">
                <a:solidFill>
                  <a:schemeClr val="tx1"/>
                </a:solidFill>
              </a:rPr>
              <a:t>있을때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여러 공지사항 확인가능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32" y="1026881"/>
            <a:ext cx="5304056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9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로그인창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가입을 할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수있는</a:t>
            </a:r>
            <a:r>
              <a:rPr lang="ko-KR" altLang="en-US" sz="1050" dirty="0" smtClean="0">
                <a:solidFill>
                  <a:schemeClr val="tx1"/>
                </a:solidFill>
              </a:rPr>
              <a:t> 회원가입 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15847" y="1246909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로그인을</a:t>
            </a:r>
            <a:r>
              <a:rPr lang="ko-KR" altLang="en-US" sz="1050" dirty="0" smtClean="0">
                <a:solidFill>
                  <a:schemeClr val="tx1"/>
                </a:solidFill>
              </a:rPr>
              <a:t> 할 수 있는 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46" y="938275"/>
            <a:ext cx="6806176" cy="572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2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 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회원가입창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회원가입을 할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수있는</a:t>
            </a:r>
            <a:r>
              <a:rPr lang="ko-KR" altLang="en-US" sz="1050" dirty="0" smtClean="0">
                <a:solidFill>
                  <a:schemeClr val="tx1"/>
                </a:solidFill>
              </a:rPr>
              <a:t> 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15847" y="1246909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아이디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중복확인</a:t>
            </a:r>
            <a:r>
              <a:rPr lang="ko-KR" altLang="en-US" sz="1050" dirty="0" smtClean="0">
                <a:solidFill>
                  <a:schemeClr val="tx1"/>
                </a:solidFill>
              </a:rPr>
              <a:t> 기능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02" y="1093150"/>
            <a:ext cx="5158136" cy="51538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976" y="2497910"/>
            <a:ext cx="434630" cy="17385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415847" y="2011680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비밀번호는 </a:t>
            </a:r>
            <a:r>
              <a:rPr lang="en-US" altLang="ko-KR" sz="1050" dirty="0" smtClean="0">
                <a:solidFill>
                  <a:schemeClr val="tx1"/>
                </a:solidFill>
              </a:rPr>
              <a:t>8</a:t>
            </a:r>
            <a:r>
              <a:rPr lang="ko-KR" altLang="en-US" sz="1050" dirty="0" smtClean="0">
                <a:solidFill>
                  <a:schemeClr val="tx1"/>
                </a:solidFill>
              </a:rPr>
              <a:t>자 이상으로 가능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15846" y="2776451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로그인하러가기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누를시</a:t>
            </a:r>
            <a:r>
              <a:rPr lang="ko-KR" altLang="en-US" sz="1050" dirty="0" smtClean="0">
                <a:solidFill>
                  <a:schemeClr val="tx1"/>
                </a:solidFill>
              </a:rPr>
              <a:t> 로그인창으로 연결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2325" y="2892425"/>
            <a:ext cx="10278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8</a:t>
            </a:r>
            <a:r>
              <a:rPr lang="ko-KR" altLang="en-US" sz="1050" dirty="0" smtClean="0"/>
              <a:t>자 이상 가능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8795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메인페이지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로그인 후 보이는 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15847" y="1246909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장바구니 클릭 시 장바구니에 넣은 강의를 볼 수 있음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42" y="988910"/>
            <a:ext cx="5837524" cy="55261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442" y="1353031"/>
            <a:ext cx="5837524" cy="51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2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장바구니 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장바구니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장바구니에 담은 강의 목록 확인가능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15847" y="1246909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체크된 항목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결제가능</a:t>
            </a:r>
            <a:r>
              <a:rPr lang="ko-KR" altLang="en-US" sz="1050" dirty="0" smtClean="0">
                <a:solidFill>
                  <a:schemeClr val="tx1"/>
                </a:solidFill>
              </a:rPr>
              <a:t> 및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전체선택</a:t>
            </a:r>
            <a:r>
              <a:rPr lang="ko-KR" altLang="en-US" sz="1050" dirty="0" smtClean="0">
                <a:solidFill>
                  <a:schemeClr val="tx1"/>
                </a:solidFill>
              </a:rPr>
              <a:t> 가능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76" y="1172094"/>
            <a:ext cx="5277411" cy="49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1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결제하기 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결제창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구매자 정보 기입 후 결제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86" y="951807"/>
            <a:ext cx="5742807" cy="54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4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결제하기 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결제창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결제 선택한 강의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결제가능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15847" y="1246909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총가격</a:t>
            </a:r>
            <a:r>
              <a:rPr lang="ko-KR" altLang="en-US" sz="1050" dirty="0" smtClean="0">
                <a:solidFill>
                  <a:schemeClr val="tx1"/>
                </a:solidFill>
              </a:rPr>
              <a:t> 확인가능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250" y="1001683"/>
            <a:ext cx="5637434" cy="533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1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화면경로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1846" y="0"/>
            <a:ext cx="4677295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강의 </a:t>
            </a:r>
            <a:r>
              <a:rPr lang="ko-KR" altLang="en-US" dirty="0" err="1" smtClean="0">
                <a:solidFill>
                  <a:schemeClr val="tx1"/>
                </a:solidFill>
              </a:rPr>
              <a:t>보러가기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9141" y="0"/>
            <a:ext cx="1271847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페이지명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0987" y="0"/>
            <a:ext cx="4971013" cy="482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강의 쇼핑몰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7" y="482138"/>
            <a:ext cx="1776153" cy="637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482138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판매하는 강의 정보 확인가능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308" y="1047403"/>
            <a:ext cx="5540842" cy="524533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415847" y="1246909"/>
            <a:ext cx="1776153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강의 이름 검색기능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15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314</Words>
  <Application>Microsoft Office PowerPoint</Application>
  <PresentationFormat>와이드스크린</PresentationFormat>
  <Paragraphs>138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2402110355 송채원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2402110355 송채원</dc:title>
  <dc:creator>USER</dc:creator>
  <cp:lastModifiedBy>USER</cp:lastModifiedBy>
  <cp:revision>11</cp:revision>
  <dcterms:created xsi:type="dcterms:W3CDTF">2024-05-02T10:46:23Z</dcterms:created>
  <dcterms:modified xsi:type="dcterms:W3CDTF">2024-06-18T07:07:49Z</dcterms:modified>
</cp:coreProperties>
</file>