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7F24-AA07-476F-B98A-006CD53AA75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F4D4-E6F3-4BA5-85E8-924017018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F13A-6BDA-4C98-90FF-3135F33B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FED78-4250-4610-B3BF-334D0CD4F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0B89-CCA9-4F23-BB7A-BDAA49FF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0EF90-E785-4E30-A9D6-382ADD20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6891-F2BA-4386-B8C3-C20538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2A311-1FFB-4CE0-A389-8718A047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4C40C-7DF0-4644-819F-0E086DCA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40AAC-9DFE-4AF4-BAB1-42341F7C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0BBDB-A3D0-42F9-8A45-84060F65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D828E-F9BD-42C4-8E2A-23F1E6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351F84-C548-457D-8592-251C985E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5BBE0-8D88-4E7B-BA09-52FC595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03C2-3B13-4C7C-8A9A-729027DA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7B61F-E988-4306-9355-7CDE26B5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429DC-1E20-4C2A-8FB8-C3624E8F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9200-BE9D-4F13-A747-81F7D3DB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50F41-8185-4922-8441-649A634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B3D7B-F6EB-47C5-AE97-31399573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5838E-1CDE-4F5C-A450-A757DC2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84758-1062-402D-A61D-D0B8B902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F24F9-68C7-449A-9125-04008BAB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BD81C-028A-49A0-8FFD-3455B680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9F03-A377-4167-9456-661CBE8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8B3B0-24E7-467D-A6E2-D126003A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07799-CE27-4121-8CDB-C1BCA89B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9C3C-D9CD-43B1-A7BC-18289428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37DB5-F2BF-415F-8F2A-80AFC068E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269DB-816D-4434-808E-5327672D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A32AC-053B-494A-B02A-23EDA7B1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07BEB-B9BB-42F1-99D6-7BD60373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172B3-D3D2-431C-A33F-2F7FA9C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029E-66C7-4EB3-B0C7-7E65B57D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A9840-8729-42ED-A1A9-35BF7052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5BFC6-8A8E-466D-B223-4DFB7B1B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F8589-B07E-4C05-B884-A73AFB224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F6BFAE-091E-4F8B-B671-99C7FFC2E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485D0-7817-4C06-A3E3-BBA93F8A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DEFAE-21F4-45D9-A7D6-5EECEE91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38B69A-6795-4B44-9B2D-F88637E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1E45E-8EE5-456C-A5C3-6E6787E1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21DC4-E57E-4A3B-8C93-9C00D7E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BA172-450F-4724-994D-1D53017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E0D92-D226-416C-B0D9-9DBC4CF5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CD162-F8E3-46C0-B747-6451401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1F419-65DE-4BC2-8E9B-34F38B16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75BE-D59B-4057-A7E7-BBA449BD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0CFD6-3A4D-4A02-BA5C-5BAF550B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7E3B3-F878-421D-8CD5-20208EB3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34160-AD46-4E69-BFAA-7C6DE6B0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E2-D854-42DC-8532-576ADE6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B31B3-1691-4675-8318-77BC4862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12C95-02E7-4737-AECA-71420B4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83C7-AA4D-452B-8340-46A117BA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0C213-37E6-4B6B-8F82-8E923A9C9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EB3B4-8462-424C-9A92-BA736BD1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5FB6C-378E-4D0E-95E5-3B9DBED5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E2CD7-D2A1-4184-8C9E-303E2FD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C59EF-D013-45C5-90C3-AF510279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588379-E2D9-41A2-B82D-FE14ADF5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414FC-C86E-4FD7-A767-E97E7295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499C7-E618-420B-94FA-20E6388EC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91D71-00FF-4B6B-99E0-BCEDA98E2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DA4E0-E275-4234-822C-1E1A0F9A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.dongyang.ac.kr/search/tot/result?st=FRNT&amp;si=2&amp;q=%ED%99%8D%EC%9D%98%EA%B2%B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&#51060;/" TargetMode="External"/><Relationship Id="rId4" Type="http://schemas.openxmlformats.org/officeDocument/2006/relationships/hyperlink" Target="https://lib.dongyang.ac.kr/search/tot/result?st=FRNT&amp;si=13&amp;q=566.87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920E89C-6741-429E-BAF7-E904517F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2059715"/>
            <a:ext cx="7344800" cy="479828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서재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6617F8-99AD-448A-ABF7-DC80F5F80483}"/>
              </a:ext>
            </a:extLst>
          </p:cNvPr>
          <p:cNvSpPr/>
          <p:nvPr/>
        </p:nvSpPr>
        <p:spPr>
          <a:xfrm>
            <a:off x="2582091" y="1287555"/>
            <a:ext cx="7027818" cy="4180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5F4F6-FB2B-4933-82D0-83A5487BEB9F}"/>
              </a:ext>
            </a:extLst>
          </p:cNvPr>
          <p:cNvSpPr txBox="1"/>
          <p:nvPr/>
        </p:nvSpPr>
        <p:spPr>
          <a:xfrm>
            <a:off x="2660073" y="1311891"/>
            <a:ext cx="4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도서명을 입력하세요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D0A114-D709-4EE3-B3A7-EC553CB005AB}"/>
              </a:ext>
            </a:extLst>
          </p:cNvPr>
          <p:cNvSpPr/>
          <p:nvPr/>
        </p:nvSpPr>
        <p:spPr>
          <a:xfrm>
            <a:off x="8829963" y="1311891"/>
            <a:ext cx="72967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1B937-4DCC-4B1C-A57B-79F5735F7E7C}"/>
              </a:ext>
            </a:extLst>
          </p:cNvPr>
          <p:cNvSpPr txBox="1"/>
          <p:nvPr/>
        </p:nvSpPr>
        <p:spPr>
          <a:xfrm>
            <a:off x="8882281" y="1324059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0092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74CC78-CDC1-4C7C-B493-EC67FD4D2AC9}"/>
              </a:ext>
            </a:extLst>
          </p:cNvPr>
          <p:cNvGrpSpPr/>
          <p:nvPr/>
        </p:nvGrpSpPr>
        <p:grpSpPr>
          <a:xfrm>
            <a:off x="4460217" y="2475081"/>
            <a:ext cx="3010715" cy="394224"/>
            <a:chOff x="2582091" y="2773455"/>
            <a:chExt cx="7027818" cy="4180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7695B3-CAF3-4EC8-A06B-1407712A8CC2}"/>
                </a:ext>
              </a:extLst>
            </p:cNvPr>
            <p:cNvSpPr/>
            <p:nvPr/>
          </p:nvSpPr>
          <p:spPr>
            <a:xfrm>
              <a:off x="2582091" y="27734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478105-E1D1-46D5-8344-616F4010BEED}"/>
                </a:ext>
              </a:extLst>
            </p:cNvPr>
            <p:cNvSpPr txBox="1"/>
            <p:nvPr/>
          </p:nvSpPr>
          <p:spPr>
            <a:xfrm>
              <a:off x="2660072" y="2797791"/>
              <a:ext cx="4211782" cy="39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703FB9-6AF9-4E66-AF1C-3E76C597D854}"/>
              </a:ext>
            </a:extLst>
          </p:cNvPr>
          <p:cNvGrpSpPr/>
          <p:nvPr/>
        </p:nvGrpSpPr>
        <p:grpSpPr>
          <a:xfrm>
            <a:off x="4452617" y="3034776"/>
            <a:ext cx="3010715" cy="394224"/>
            <a:chOff x="2582091" y="2773455"/>
            <a:chExt cx="7027818" cy="4180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99CDB3A-A430-499A-976F-19C48E5F6807}"/>
                </a:ext>
              </a:extLst>
            </p:cNvPr>
            <p:cNvSpPr/>
            <p:nvPr/>
          </p:nvSpPr>
          <p:spPr>
            <a:xfrm>
              <a:off x="2582091" y="27734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5A52FD-248A-435D-826A-AA4825FAF7AD}"/>
                </a:ext>
              </a:extLst>
            </p:cNvPr>
            <p:cNvSpPr txBox="1"/>
            <p:nvPr/>
          </p:nvSpPr>
          <p:spPr>
            <a:xfrm>
              <a:off x="2660072" y="2797791"/>
              <a:ext cx="4211782" cy="39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5CC11D-7B21-4F4D-8E60-07C8CE0DA3FD}"/>
              </a:ext>
            </a:extLst>
          </p:cNvPr>
          <p:cNvSpPr/>
          <p:nvPr/>
        </p:nvSpPr>
        <p:spPr>
          <a:xfrm>
            <a:off x="4452617" y="3594471"/>
            <a:ext cx="3018315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80C6C-AE76-4A1F-A964-0CF2C452652B}"/>
              </a:ext>
            </a:extLst>
          </p:cNvPr>
          <p:cNvSpPr txBox="1"/>
          <p:nvPr/>
        </p:nvSpPr>
        <p:spPr>
          <a:xfrm>
            <a:off x="5506325" y="3594471"/>
            <a:ext cx="9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55B4B4-6B68-4CD4-9378-3C2ABB8B0956}"/>
              </a:ext>
            </a:extLst>
          </p:cNvPr>
          <p:cNvSpPr txBox="1"/>
          <p:nvPr/>
        </p:nvSpPr>
        <p:spPr>
          <a:xfrm>
            <a:off x="5230527" y="1765559"/>
            <a:ext cx="16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266CD9-ACA5-4981-B74B-731046518CE8}"/>
              </a:ext>
            </a:extLst>
          </p:cNvPr>
          <p:cNvSpPr/>
          <p:nvPr/>
        </p:nvSpPr>
        <p:spPr>
          <a:xfrm>
            <a:off x="4445017" y="4106835"/>
            <a:ext cx="3018315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28ADF-A216-4930-81E6-0AC88A52F500}"/>
              </a:ext>
            </a:extLst>
          </p:cNvPr>
          <p:cNvSpPr txBox="1"/>
          <p:nvPr/>
        </p:nvSpPr>
        <p:spPr>
          <a:xfrm>
            <a:off x="5395787" y="4104895"/>
            <a:ext cx="114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1214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74D67-8BAB-44AC-A05E-C76FCA8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25" y="1581150"/>
            <a:ext cx="1814743" cy="23481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27CA8F-CAE1-4E64-8C85-926B3FAE90EF}"/>
              </a:ext>
            </a:extLst>
          </p:cNvPr>
          <p:cNvSpPr/>
          <p:nvPr/>
        </p:nvSpPr>
        <p:spPr>
          <a:xfrm>
            <a:off x="3533776" y="1581150"/>
            <a:ext cx="6515902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3B7213-91F1-4DD2-BDCB-3383C97E4812}"/>
              </a:ext>
            </a:extLst>
          </p:cNvPr>
          <p:cNvSpPr/>
          <p:nvPr/>
        </p:nvSpPr>
        <p:spPr>
          <a:xfrm>
            <a:off x="1486525" y="4257563"/>
            <a:ext cx="2582079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E71AE-AAFC-438F-BD70-D9BBD3FA587A}"/>
              </a:ext>
            </a:extLst>
          </p:cNvPr>
          <p:cNvSpPr/>
          <p:nvPr/>
        </p:nvSpPr>
        <p:spPr>
          <a:xfrm>
            <a:off x="7633864" y="4257563"/>
            <a:ext cx="2415814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59B5E4-30D9-4007-A27A-8FBC6C0078EC}"/>
              </a:ext>
            </a:extLst>
          </p:cNvPr>
          <p:cNvSpPr/>
          <p:nvPr/>
        </p:nvSpPr>
        <p:spPr>
          <a:xfrm>
            <a:off x="4560195" y="4257563"/>
            <a:ext cx="2582078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6496D-05FA-430F-8BF8-3C2A482B3699}"/>
              </a:ext>
            </a:extLst>
          </p:cNvPr>
          <p:cNvSpPr txBox="1"/>
          <p:nvPr/>
        </p:nvSpPr>
        <p:spPr>
          <a:xfrm>
            <a:off x="1486525" y="4298665"/>
            <a:ext cx="28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근처에 함께 비치된 도서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07CF1-B0F9-4A93-902D-E08D397211EE}"/>
              </a:ext>
            </a:extLst>
          </p:cNvPr>
          <p:cNvSpPr txBox="1"/>
          <p:nvPr/>
        </p:nvSpPr>
        <p:spPr>
          <a:xfrm>
            <a:off x="4825342" y="4298665"/>
            <a:ext cx="211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같은 분야 추천 도서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8D845-942F-4504-856C-13CCDD022C63}"/>
              </a:ext>
            </a:extLst>
          </p:cNvPr>
          <p:cNvSpPr txBox="1"/>
          <p:nvPr/>
        </p:nvSpPr>
        <p:spPr>
          <a:xfrm>
            <a:off x="7709211" y="4298665"/>
            <a:ext cx="22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같은 저자가 발행 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A85082-3C26-402E-8AEF-9AB25ABF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7841" y="4808282"/>
            <a:ext cx="1079446" cy="13967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DCECD73-E5A2-4CAA-B46F-4CC1765C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1511" y="4808282"/>
            <a:ext cx="1079446" cy="13967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4AA940B-B519-44B1-9DB4-869D8A1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2047" y="4808282"/>
            <a:ext cx="1079446" cy="13967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82A18C-99A0-48DA-BD18-D15EC992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72205"/>
              </p:ext>
            </p:extLst>
          </p:nvPr>
        </p:nvGraphicFramePr>
        <p:xfrm>
          <a:off x="3788272" y="1857415"/>
          <a:ext cx="5864721" cy="1882940"/>
        </p:xfrm>
        <a:graphic>
          <a:graphicData uri="http://schemas.openxmlformats.org/drawingml/2006/table">
            <a:tbl>
              <a:tblPr/>
              <a:tblGrid>
                <a:gridCol w="1119119">
                  <a:extLst>
                    <a:ext uri="{9D8B030D-6E8A-4147-A177-3AD203B41FA5}">
                      <a16:colId xmlns:a16="http://schemas.microsoft.com/office/drawing/2014/main" val="1315366813"/>
                    </a:ext>
                  </a:extLst>
                </a:gridCol>
                <a:gridCol w="4745602">
                  <a:extLst>
                    <a:ext uri="{9D8B030D-6E8A-4147-A177-3AD203B41FA5}">
                      <a16:colId xmlns:a16="http://schemas.microsoft.com/office/drawing/2014/main" val="274836769"/>
                    </a:ext>
                  </a:extLst>
                </a:gridCol>
              </a:tblGrid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자료유형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단행본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68035"/>
                  </a:ext>
                </a:extLst>
              </a:tr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서명</a:t>
                      </a:r>
                      <a:r>
                        <a:rPr lang="en-US" altLang="ko-KR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저자사항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데이터베이스 배움터 </a:t>
                      </a:r>
                      <a:r>
                        <a:rPr lang="en-US" altLang="ko-KR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홍의경 著</a:t>
                      </a:r>
                      <a:r>
                        <a:rPr lang="en-US" altLang="ko-KR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368"/>
                  </a:ext>
                </a:extLst>
              </a:tr>
              <a:tr h="36395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개인저자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u="sng" dirty="0" err="1">
                          <a:solidFill>
                            <a:srgbClr val="0EABC4"/>
                          </a:solidFill>
                          <a:effectLst/>
                          <a:latin typeface="+mn-lt"/>
                          <a:hlinkClick r:id="rId3" tooltip="이 키워드로 더 검색하기"/>
                        </a:rPr>
                        <a:t>홍의경</a:t>
                      </a:r>
                      <a:b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</a:br>
                      <a:endParaRPr lang="ko-KR" altLang="en-US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95092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분류기호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50" u="sng" dirty="0">
                          <a:solidFill>
                            <a:srgbClr val="0EABC4"/>
                          </a:solidFill>
                          <a:effectLst/>
                          <a:latin typeface="+mn-lt"/>
                          <a:hlinkClick r:id="rId4" tooltip="이 키워드로 더 검색하기"/>
                        </a:rPr>
                        <a:t>566.874</a:t>
                      </a:r>
                      <a:b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</a:br>
                      <a:endParaRPr lang="ko-KR" altLang="en-US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432056"/>
                  </a:ext>
                </a:extLst>
              </a:tr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언어</a:t>
                      </a:r>
                      <a:endParaRPr lang="en-US" altLang="ko-KR" sz="1050" b="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altLang="ko-KR" sz="1050" b="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구매 링크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한국어</a:t>
                      </a:r>
                      <a:endParaRPr lang="en-US" altLang="ko-KR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  <a:p>
                      <a:pPr fontAlgn="t"/>
                      <a:endParaRPr lang="en-US" altLang="ko-KR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US" altLang="ko-KR" sz="1050" dirty="0">
                          <a:solidFill>
                            <a:srgbClr val="4D4D4D"/>
                          </a:solidFill>
                          <a:effectLst/>
                          <a:latin typeface="+mn-lt"/>
                          <a:hlinkClick r:id="rId5"/>
                        </a:rPr>
                        <a:t>http://</a:t>
                      </a:r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  <a:hlinkClick r:id="rId5"/>
                        </a:rPr>
                        <a:t>이</a:t>
                      </a:r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 책의 구매 링크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6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D794A-6A01-49DA-B071-C8C3CF738490}"/>
              </a:ext>
            </a:extLst>
          </p:cNvPr>
          <p:cNvSpPr/>
          <p:nvPr/>
        </p:nvSpPr>
        <p:spPr>
          <a:xfrm>
            <a:off x="1177617" y="1784515"/>
            <a:ext cx="9713719" cy="246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BDF829-8F4E-4D13-B2D9-F166D71BDC3E}"/>
              </a:ext>
            </a:extLst>
          </p:cNvPr>
          <p:cNvGrpSpPr/>
          <p:nvPr/>
        </p:nvGrpSpPr>
        <p:grpSpPr>
          <a:xfrm>
            <a:off x="6394559" y="1330007"/>
            <a:ext cx="4530590" cy="418004"/>
            <a:chOff x="2582091" y="1287555"/>
            <a:chExt cx="7080663" cy="4180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F909D30-64AD-4518-A670-57AD96E80127}"/>
                </a:ext>
              </a:extLst>
            </p:cNvPr>
            <p:cNvSpPr/>
            <p:nvPr/>
          </p:nvSpPr>
          <p:spPr>
            <a:xfrm>
              <a:off x="2582091" y="12875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EC6E67-932C-4AC4-8712-4BD29336EDAF}"/>
                </a:ext>
              </a:extLst>
            </p:cNvPr>
            <p:cNvSpPr txBox="1"/>
            <p:nvPr/>
          </p:nvSpPr>
          <p:spPr>
            <a:xfrm>
              <a:off x="2660073" y="1311891"/>
              <a:ext cx="421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검색어를 입력하세요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EECF5FA-3F80-4A0D-AE59-7A7CC73A67FA}"/>
                </a:ext>
              </a:extLst>
            </p:cNvPr>
            <p:cNvSpPr/>
            <p:nvPr/>
          </p:nvSpPr>
          <p:spPr>
            <a:xfrm>
              <a:off x="8829963" y="1311891"/>
              <a:ext cx="729671" cy="3693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35BEFA-8915-4249-AB6E-AEF4458702EA}"/>
                </a:ext>
              </a:extLst>
            </p:cNvPr>
            <p:cNvSpPr txBox="1"/>
            <p:nvPr/>
          </p:nvSpPr>
          <p:spPr>
            <a:xfrm>
              <a:off x="8882281" y="1324059"/>
              <a:ext cx="7804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검색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3D8225-D937-4028-816D-8C20C4CEB527}"/>
              </a:ext>
            </a:extLst>
          </p:cNvPr>
          <p:cNvCxnSpPr/>
          <p:nvPr/>
        </p:nvCxnSpPr>
        <p:spPr>
          <a:xfrm>
            <a:off x="1524000" y="24130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7866BB-72C4-4436-A642-432DD30F7C7E}"/>
              </a:ext>
            </a:extLst>
          </p:cNvPr>
          <p:cNvCxnSpPr/>
          <p:nvPr/>
        </p:nvCxnSpPr>
        <p:spPr>
          <a:xfrm>
            <a:off x="1524000" y="28702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712670-D9AF-4DA6-95D9-7574471FDCC2}"/>
              </a:ext>
            </a:extLst>
          </p:cNvPr>
          <p:cNvCxnSpPr/>
          <p:nvPr/>
        </p:nvCxnSpPr>
        <p:spPr>
          <a:xfrm>
            <a:off x="1524000" y="33274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8355759-C28A-4C22-AF21-7CB7D890A0FC}"/>
              </a:ext>
            </a:extLst>
          </p:cNvPr>
          <p:cNvCxnSpPr/>
          <p:nvPr/>
        </p:nvCxnSpPr>
        <p:spPr>
          <a:xfrm>
            <a:off x="1524000" y="37846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ADB5B7-4E87-4CCC-80F5-A76D8222C0FC}"/>
              </a:ext>
            </a:extLst>
          </p:cNvPr>
          <p:cNvSpPr/>
          <p:nvPr/>
        </p:nvSpPr>
        <p:spPr>
          <a:xfrm>
            <a:off x="1177617" y="1784515"/>
            <a:ext cx="9713719" cy="30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B70A3-423F-4C11-8C41-3C7A0ECA903F}"/>
              </a:ext>
            </a:extLst>
          </p:cNvPr>
          <p:cNvSpPr txBox="1"/>
          <p:nvPr/>
        </p:nvSpPr>
        <p:spPr>
          <a:xfrm>
            <a:off x="1612371" y="177651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NO.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2BE2C-C1E9-4348-985F-E648ACE32596}"/>
              </a:ext>
            </a:extLst>
          </p:cNvPr>
          <p:cNvSpPr txBox="1"/>
          <p:nvPr/>
        </p:nvSpPr>
        <p:spPr>
          <a:xfrm>
            <a:off x="5689600" y="18126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제목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3DD64-DC56-43A5-B2F8-55EECF413A4D}"/>
              </a:ext>
            </a:extLst>
          </p:cNvPr>
          <p:cNvSpPr txBox="1"/>
          <p:nvPr/>
        </p:nvSpPr>
        <p:spPr>
          <a:xfrm>
            <a:off x="9655684" y="177651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10259-91F8-40B9-9858-1581CDA387BE}"/>
              </a:ext>
            </a:extLst>
          </p:cNvPr>
          <p:cNvSpPr txBox="1"/>
          <p:nvPr/>
        </p:nvSpPr>
        <p:spPr>
          <a:xfrm>
            <a:off x="1396999" y="2120430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1.				12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이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F2819-C2E0-42A6-B84F-AF9E9A85E6AE}"/>
              </a:ext>
            </a:extLst>
          </p:cNvPr>
          <p:cNvSpPr txBox="1"/>
          <p:nvPr/>
        </p:nvSpPr>
        <p:spPr>
          <a:xfrm>
            <a:off x="1396999" y="251339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2.				11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이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11B35-53C2-42A2-9BF4-8D8AC98E7185}"/>
              </a:ext>
            </a:extLst>
          </p:cNvPr>
          <p:cNvSpPr txBox="1"/>
          <p:nvPr/>
        </p:nvSpPr>
        <p:spPr>
          <a:xfrm>
            <a:off x="1396999" y="297059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3.				10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김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727B-F43F-4C0B-9FE0-6DBED3484789}"/>
              </a:ext>
            </a:extLst>
          </p:cNvPr>
          <p:cNvSpPr txBox="1"/>
          <p:nvPr/>
        </p:nvSpPr>
        <p:spPr>
          <a:xfrm>
            <a:off x="1396998" y="344204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4.				9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김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E6EBBA-B65C-4CAE-A9E6-893D879A813D}"/>
              </a:ext>
            </a:extLst>
          </p:cNvPr>
          <p:cNvSpPr txBox="1"/>
          <p:nvPr/>
        </p:nvSpPr>
        <p:spPr>
          <a:xfrm>
            <a:off x="1396998" y="3796862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5.				8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최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1703B-36C4-4CB7-AB6D-324FEDFC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15" y="4354889"/>
            <a:ext cx="2972985" cy="24530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73B12D-A0DA-4AB0-A4F9-32C601F3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79" y="4354889"/>
            <a:ext cx="2972985" cy="24530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04A2765-F7AB-48DE-9343-54B2B985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088" y="4354889"/>
            <a:ext cx="2972985" cy="2453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C8BE9-4657-4C67-A3E8-20A141A6057F}"/>
              </a:ext>
            </a:extLst>
          </p:cNvPr>
          <p:cNvSpPr txBox="1"/>
          <p:nvPr/>
        </p:nvSpPr>
        <p:spPr>
          <a:xfrm>
            <a:off x="1820756" y="4706092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BD187-663E-458D-936A-93BAB4632362}"/>
              </a:ext>
            </a:extLst>
          </p:cNvPr>
          <p:cNvSpPr txBox="1"/>
          <p:nvPr/>
        </p:nvSpPr>
        <p:spPr>
          <a:xfrm>
            <a:off x="5191125" y="4677949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DADEB9-655A-4454-9E4F-36C06DDD5CDC}"/>
              </a:ext>
            </a:extLst>
          </p:cNvPr>
          <p:cNvSpPr txBox="1"/>
          <p:nvPr/>
        </p:nvSpPr>
        <p:spPr>
          <a:xfrm>
            <a:off x="8540546" y="4706092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12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2AD91-0D1F-40A3-A8E2-CA680853DCF9}"/>
              </a:ext>
            </a:extLst>
          </p:cNvPr>
          <p:cNvSpPr txBox="1"/>
          <p:nvPr/>
        </p:nvSpPr>
        <p:spPr>
          <a:xfrm>
            <a:off x="1177615" y="1440777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공지사항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5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4D35FA-8170-4FD3-A622-08C68A2DEA1D}"/>
              </a:ext>
            </a:extLst>
          </p:cNvPr>
          <p:cNvSpPr txBox="1"/>
          <p:nvPr/>
        </p:nvSpPr>
        <p:spPr>
          <a:xfrm>
            <a:off x="1177615" y="1440777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찜한</a:t>
            </a:r>
            <a:r>
              <a:rPr lang="ko-KR" altLang="en-US" sz="1200" b="1" dirty="0"/>
              <a:t> 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87CD17-5B02-47C0-9F51-C3692CEA115F}"/>
              </a:ext>
            </a:extLst>
          </p:cNvPr>
          <p:cNvSpPr/>
          <p:nvPr/>
        </p:nvSpPr>
        <p:spPr>
          <a:xfrm>
            <a:off x="1177617" y="1784515"/>
            <a:ext cx="9713719" cy="246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A96DADD-82BD-4B4E-AB35-6E323BEE94D9}"/>
              </a:ext>
            </a:extLst>
          </p:cNvPr>
          <p:cNvCxnSpPr/>
          <p:nvPr/>
        </p:nvCxnSpPr>
        <p:spPr>
          <a:xfrm>
            <a:off x="1524000" y="24130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2A46AC-D922-44BF-BF3B-D2EA995021DE}"/>
              </a:ext>
            </a:extLst>
          </p:cNvPr>
          <p:cNvCxnSpPr/>
          <p:nvPr/>
        </p:nvCxnSpPr>
        <p:spPr>
          <a:xfrm>
            <a:off x="1524000" y="28702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280826D-A5E5-4259-92D2-999AC3F34058}"/>
              </a:ext>
            </a:extLst>
          </p:cNvPr>
          <p:cNvCxnSpPr/>
          <p:nvPr/>
        </p:nvCxnSpPr>
        <p:spPr>
          <a:xfrm>
            <a:off x="1524000" y="33274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8102312-831B-417D-9632-C8F2B987FF84}"/>
              </a:ext>
            </a:extLst>
          </p:cNvPr>
          <p:cNvCxnSpPr/>
          <p:nvPr/>
        </p:nvCxnSpPr>
        <p:spPr>
          <a:xfrm>
            <a:off x="1524000" y="37846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881B80-03A1-4B18-8EEB-84CEEE91F82D}"/>
              </a:ext>
            </a:extLst>
          </p:cNvPr>
          <p:cNvSpPr/>
          <p:nvPr/>
        </p:nvSpPr>
        <p:spPr>
          <a:xfrm>
            <a:off x="1177617" y="1784515"/>
            <a:ext cx="9713719" cy="30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E63B5-D8A5-4AFC-97D5-5329171200BB}"/>
              </a:ext>
            </a:extLst>
          </p:cNvPr>
          <p:cNvSpPr txBox="1"/>
          <p:nvPr/>
        </p:nvSpPr>
        <p:spPr>
          <a:xfrm>
            <a:off x="1612371" y="177651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NO.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C0B11-F06A-4251-8467-AC7CDFF38F40}"/>
              </a:ext>
            </a:extLst>
          </p:cNvPr>
          <p:cNvSpPr txBox="1"/>
          <p:nvPr/>
        </p:nvSpPr>
        <p:spPr>
          <a:xfrm>
            <a:off x="5615958" y="1812653"/>
            <a:ext cx="83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도서 명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387A2-07CB-4667-95C1-0A5EE127B44F}"/>
              </a:ext>
            </a:extLst>
          </p:cNvPr>
          <p:cNvSpPr txBox="1"/>
          <p:nvPr/>
        </p:nvSpPr>
        <p:spPr>
          <a:xfrm>
            <a:off x="9479514" y="1785101"/>
            <a:ext cx="92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도서위치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2CF528-B570-47C6-8A19-0C883E23306B}"/>
              </a:ext>
            </a:extLst>
          </p:cNvPr>
          <p:cNvSpPr txBox="1"/>
          <p:nvPr/>
        </p:nvSpPr>
        <p:spPr>
          <a:xfrm>
            <a:off x="1396999" y="2120430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1.				Do it!  SQL </a:t>
            </a:r>
            <a:r>
              <a:rPr lang="ko-KR" altLang="en-US" sz="1600" dirty="0"/>
              <a:t>입문</a:t>
            </a:r>
            <a:r>
              <a:rPr lang="en-US" altLang="ko-KR" sz="1600" dirty="0"/>
              <a:t>				566.87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765E3B-522D-4338-B129-386603EC31A1}"/>
              </a:ext>
            </a:extLst>
          </p:cNvPr>
          <p:cNvSpPr txBox="1"/>
          <p:nvPr/>
        </p:nvSpPr>
        <p:spPr>
          <a:xfrm>
            <a:off x="1396999" y="2513394"/>
            <a:ext cx="949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2.			       </a:t>
            </a:r>
            <a:r>
              <a:rPr lang="ko-KR" altLang="en-US" sz="1600" dirty="0"/>
              <a:t>데이터베이스 </a:t>
            </a:r>
            <a:r>
              <a:rPr lang="en-US" altLang="ko-KR" sz="1600" dirty="0"/>
              <a:t>for </a:t>
            </a:r>
            <a:r>
              <a:rPr lang="en-US" altLang="ko-KR" sz="1600" dirty="0" err="1"/>
              <a:t>Beginne</a:t>
            </a:r>
            <a:r>
              <a:rPr lang="en-US" altLang="ko-KR" sz="1600" dirty="0"/>
              <a:t>			566.874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8BC70D-6F53-4EB9-9360-A9DE17DF635D}"/>
              </a:ext>
            </a:extLst>
          </p:cNvPr>
          <p:cNvSpPr txBox="1"/>
          <p:nvPr/>
        </p:nvSpPr>
        <p:spPr>
          <a:xfrm>
            <a:off x="1396999" y="297059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3.			         AI</a:t>
            </a:r>
            <a:r>
              <a:rPr lang="ko-KR" altLang="en-US" sz="1600" dirty="0"/>
              <a:t>시대의 컴퓨터 개론</a:t>
            </a:r>
            <a:r>
              <a:rPr lang="en-US" altLang="ko-KR" sz="1600" dirty="0"/>
              <a:t>				566.01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F6F413-95DF-45A5-A40A-F337AE27DD48}"/>
              </a:ext>
            </a:extLst>
          </p:cNvPr>
          <p:cNvSpPr txBox="1"/>
          <p:nvPr/>
        </p:nvSpPr>
        <p:spPr>
          <a:xfrm>
            <a:off x="1396998" y="344204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4.				  </a:t>
            </a:r>
            <a:r>
              <a:rPr lang="ko-KR" altLang="en-US" sz="1600" dirty="0"/>
              <a:t>인간 실격</a:t>
            </a:r>
            <a:r>
              <a:rPr lang="en-US" altLang="ko-KR" sz="1600" dirty="0"/>
              <a:t>				808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EDDCBC-6881-4F16-9A86-019E53D48013}"/>
              </a:ext>
            </a:extLst>
          </p:cNvPr>
          <p:cNvSpPr txBox="1"/>
          <p:nvPr/>
        </p:nvSpPr>
        <p:spPr>
          <a:xfrm>
            <a:off x="1396998" y="3796862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5.				     </a:t>
            </a:r>
            <a:r>
              <a:rPr lang="ko-KR" altLang="en-US" sz="1600" dirty="0"/>
              <a:t>아몬드</a:t>
            </a:r>
            <a:r>
              <a:rPr lang="en-US" altLang="ko-KR" sz="1600" dirty="0"/>
              <a:t>				813.6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6835D6-99A3-4FA2-9BB9-4F4DFF1EFAB8}"/>
              </a:ext>
            </a:extLst>
          </p:cNvPr>
          <p:cNvSpPr/>
          <p:nvPr/>
        </p:nvSpPr>
        <p:spPr>
          <a:xfrm>
            <a:off x="1206193" y="4433475"/>
            <a:ext cx="9685392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1A48975-E20D-429C-8271-AB1CCF09C4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887" y="5156011"/>
            <a:ext cx="1272252" cy="13967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BB29666-CECC-418D-9661-AF8060B7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45404" y="5156011"/>
            <a:ext cx="1272252" cy="13967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554B63C-9B7D-4FFA-87BF-FE6A3F35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7145" y="5156011"/>
            <a:ext cx="1272252" cy="13967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F85BE3D-FD22-4F80-85EF-06308848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0629" y="5156011"/>
            <a:ext cx="1272252" cy="13967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ED05EF8-9714-4DA5-B68C-79C53C79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2371" y="5156011"/>
            <a:ext cx="1272252" cy="139674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CDD38F-9815-49C6-BEFA-A39A8B06A84F}"/>
              </a:ext>
            </a:extLst>
          </p:cNvPr>
          <p:cNvSpPr/>
          <p:nvPr/>
        </p:nvSpPr>
        <p:spPr>
          <a:xfrm>
            <a:off x="1192029" y="4419971"/>
            <a:ext cx="9713719" cy="30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96AC02-0E20-4526-952E-9344F7993819}"/>
              </a:ext>
            </a:extLst>
          </p:cNvPr>
          <p:cNvSpPr txBox="1"/>
          <p:nvPr/>
        </p:nvSpPr>
        <p:spPr>
          <a:xfrm>
            <a:off x="4852308" y="4448802"/>
            <a:ext cx="23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찜한</a:t>
            </a:r>
            <a:r>
              <a:rPr lang="ko-KR" altLang="en-US" sz="1200" b="1" dirty="0"/>
              <a:t> 책을 기반으로 추천하는 책</a:t>
            </a:r>
          </a:p>
        </p:txBody>
      </p:sp>
    </p:spTree>
    <p:extLst>
      <p:ext uri="{BB962C8B-B14F-4D97-AF65-F5344CB8AC3E}">
        <p14:creationId xmlns:p14="http://schemas.microsoft.com/office/powerpoint/2010/main" val="38652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350260-DA01-44AB-A3B0-18BC9D10DB5A}"/>
              </a:ext>
            </a:extLst>
          </p:cNvPr>
          <p:cNvSpPr/>
          <p:nvPr/>
        </p:nvSpPr>
        <p:spPr>
          <a:xfrm>
            <a:off x="4351134" y="2411973"/>
            <a:ext cx="3018315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5951-56B2-4B85-B4EA-AA86E580E211}"/>
              </a:ext>
            </a:extLst>
          </p:cNvPr>
          <p:cNvSpPr txBox="1"/>
          <p:nvPr/>
        </p:nvSpPr>
        <p:spPr>
          <a:xfrm>
            <a:off x="5111228" y="2411973"/>
            <a:ext cx="17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Mainpage.jsp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CE861-7E22-417C-97E6-B351EA406717}"/>
              </a:ext>
            </a:extLst>
          </p:cNvPr>
          <p:cNvSpPr/>
          <p:nvPr/>
        </p:nvSpPr>
        <p:spPr>
          <a:xfrm>
            <a:off x="527153" y="3478773"/>
            <a:ext cx="188806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DE15C-A094-4AE1-B63B-E9D707921490}"/>
              </a:ext>
            </a:extLst>
          </p:cNvPr>
          <p:cNvSpPr txBox="1"/>
          <p:nvPr/>
        </p:nvSpPr>
        <p:spPr>
          <a:xfrm>
            <a:off x="932366" y="3492543"/>
            <a:ext cx="10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1EA29A-8643-4304-8768-9FFF9D2F6095}"/>
              </a:ext>
            </a:extLst>
          </p:cNvPr>
          <p:cNvSpPr/>
          <p:nvPr/>
        </p:nvSpPr>
        <p:spPr>
          <a:xfrm>
            <a:off x="3528416" y="4004234"/>
            <a:ext cx="188806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B2A827-B15B-4064-8284-037CDAA50AFD}"/>
              </a:ext>
            </a:extLst>
          </p:cNvPr>
          <p:cNvSpPr txBox="1"/>
          <p:nvPr/>
        </p:nvSpPr>
        <p:spPr>
          <a:xfrm>
            <a:off x="3829428" y="4018004"/>
            <a:ext cx="125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search.jsp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03D326-D4F7-494B-BFCF-F9CD8212D239}"/>
              </a:ext>
            </a:extLst>
          </p:cNvPr>
          <p:cNvSpPr/>
          <p:nvPr/>
        </p:nvSpPr>
        <p:spPr>
          <a:xfrm>
            <a:off x="6615487" y="4004234"/>
            <a:ext cx="188806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C82FC0-F667-4B2E-8288-3A8EB1BE1DB5}"/>
              </a:ext>
            </a:extLst>
          </p:cNvPr>
          <p:cNvSpPr txBox="1"/>
          <p:nvPr/>
        </p:nvSpPr>
        <p:spPr>
          <a:xfrm>
            <a:off x="7020700" y="4018004"/>
            <a:ext cx="132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notice.jsp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8162ED-5D50-4D4B-B68A-C6F1E6914DDC}"/>
              </a:ext>
            </a:extLst>
          </p:cNvPr>
          <p:cNvSpPr/>
          <p:nvPr/>
        </p:nvSpPr>
        <p:spPr>
          <a:xfrm>
            <a:off x="9583675" y="3459204"/>
            <a:ext cx="188806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1976A-1DA4-42B1-8302-D4A5A89FE36A}"/>
              </a:ext>
            </a:extLst>
          </p:cNvPr>
          <p:cNvSpPr txBox="1"/>
          <p:nvPr/>
        </p:nvSpPr>
        <p:spPr>
          <a:xfrm>
            <a:off x="9768366" y="3472757"/>
            <a:ext cx="14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mylibrary.jsp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B57F9C-FD04-445E-85B3-EC9FA7DC4289}"/>
              </a:ext>
            </a:extLst>
          </p:cNvPr>
          <p:cNvCxnSpPr/>
          <p:nvPr/>
        </p:nvCxnSpPr>
        <p:spPr>
          <a:xfrm flipH="1">
            <a:off x="2348102" y="2709994"/>
            <a:ext cx="1736521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1A581C-0B64-4AAC-B69E-C60BD16CE041}"/>
              </a:ext>
            </a:extLst>
          </p:cNvPr>
          <p:cNvCxnSpPr>
            <a:cxnSpLocks/>
          </p:cNvCxnSpPr>
          <p:nvPr/>
        </p:nvCxnSpPr>
        <p:spPr>
          <a:xfrm>
            <a:off x="4772520" y="2911329"/>
            <a:ext cx="0" cy="90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4A3BF8-D0E7-4CCC-86FC-6BA4DCF6F1F8}"/>
              </a:ext>
            </a:extLst>
          </p:cNvPr>
          <p:cNvCxnSpPr>
            <a:cxnSpLocks/>
          </p:cNvCxnSpPr>
          <p:nvPr/>
        </p:nvCxnSpPr>
        <p:spPr>
          <a:xfrm>
            <a:off x="7369449" y="2886162"/>
            <a:ext cx="58344" cy="95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094111-9EDC-4BDF-BA1B-D05CD6A43113}"/>
              </a:ext>
            </a:extLst>
          </p:cNvPr>
          <p:cNvCxnSpPr/>
          <p:nvPr/>
        </p:nvCxnSpPr>
        <p:spPr>
          <a:xfrm>
            <a:off x="7515720" y="2640787"/>
            <a:ext cx="2776756" cy="61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F8E1F7-412C-483D-B15A-4ACD7AC6120C}"/>
              </a:ext>
            </a:extLst>
          </p:cNvPr>
          <p:cNvSpPr txBox="1"/>
          <p:nvPr/>
        </p:nvSpPr>
        <p:spPr>
          <a:xfrm>
            <a:off x="5404985" y="1075723"/>
            <a:ext cx="11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구조도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D92B89-5A34-48AE-B529-773E2694C3E7}"/>
              </a:ext>
            </a:extLst>
          </p:cNvPr>
          <p:cNvSpPr txBox="1"/>
          <p:nvPr/>
        </p:nvSpPr>
        <p:spPr>
          <a:xfrm>
            <a:off x="7960072" y="2594116"/>
            <a:ext cx="233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정보 등록</a:t>
            </a:r>
            <a:endParaRPr lang="en-US" altLang="ko-KR" dirty="0"/>
          </a:p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책 목록 등록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CEF95-AF4D-4E91-BA98-076386B775DC}"/>
              </a:ext>
            </a:extLst>
          </p:cNvPr>
          <p:cNvSpPr txBox="1"/>
          <p:nvPr/>
        </p:nvSpPr>
        <p:spPr>
          <a:xfrm>
            <a:off x="3857661" y="3014674"/>
            <a:ext cx="18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도서 정보 </a:t>
            </a:r>
            <a:endParaRPr lang="en-US" altLang="ko-KR" dirty="0"/>
          </a:p>
          <a:p>
            <a:pPr algn="ctr"/>
            <a:r>
              <a:rPr lang="ko-KR" altLang="en-US" dirty="0"/>
              <a:t>상세 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52A61-B29F-4CDC-8947-1CD56346E2D2}"/>
              </a:ext>
            </a:extLst>
          </p:cNvPr>
          <p:cNvSpPr txBox="1"/>
          <p:nvPr/>
        </p:nvSpPr>
        <p:spPr>
          <a:xfrm>
            <a:off x="6441929" y="3053258"/>
            <a:ext cx="18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 사항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6CD3EF-3956-48C9-8FB6-C72B7BF3CC14}"/>
              </a:ext>
            </a:extLst>
          </p:cNvPr>
          <p:cNvSpPr txBox="1"/>
          <p:nvPr/>
        </p:nvSpPr>
        <p:spPr>
          <a:xfrm>
            <a:off x="2261045" y="2749039"/>
            <a:ext cx="18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회원정보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8349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312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112</dc:creator>
  <cp:lastModifiedBy>112</cp:lastModifiedBy>
  <cp:revision>13</cp:revision>
  <dcterms:created xsi:type="dcterms:W3CDTF">2022-12-09T03:15:47Z</dcterms:created>
  <dcterms:modified xsi:type="dcterms:W3CDTF">2022-12-09T05:04:43Z</dcterms:modified>
</cp:coreProperties>
</file>