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5" r:id="rId3"/>
    <p:sldId id="304" r:id="rId4"/>
    <p:sldId id="306" r:id="rId5"/>
    <p:sldId id="30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2117" y="-5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B3A01-3B79-4500-A4C8-04850AA488BE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43290-62C7-43C2-86C4-B4FA1AA3D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3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6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5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10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3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4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4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59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1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04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36C96-5C1A-4C54-B450-38070B299A9D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62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tp://202.38.79.140/03_&#35838;&#31243;&#36164;&#28304;/02_&#35745;&#31639;&#26426;&#32452;&#25104;&#21407;&#29702;&#23454;&#39564;/2016/&#23454;&#39564;&#25253;&#21578;/Lab1_AL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实验七  </a:t>
            </a:r>
            <a:r>
              <a:rPr lang="en-US" altLang="zh-CN" dirty="0" smtClean="0"/>
              <a:t>MIPS CPU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2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实验要求与给分标准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满分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</a:t>
            </a:r>
            <a:r>
              <a:rPr lang="zh-CN" altLang="en-US" dirty="0" smtClean="0"/>
              <a:t>实验：每次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本</a:t>
            </a:r>
            <a:r>
              <a:rPr lang="zh-CN" altLang="en-US" dirty="0" smtClean="0"/>
              <a:t>次</a:t>
            </a:r>
            <a:r>
              <a:rPr lang="zh-CN" altLang="en-US" dirty="0" smtClean="0"/>
              <a:t>实验：</a:t>
            </a:r>
            <a:r>
              <a:rPr lang="en-US" altLang="zh-CN" dirty="0" smtClean="0"/>
              <a:t>40</a:t>
            </a:r>
            <a:r>
              <a:rPr lang="zh-CN" altLang="en-US" dirty="0" smtClean="0"/>
              <a:t>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29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实验要求与给分标准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基本要求，</a:t>
            </a:r>
            <a:r>
              <a:rPr lang="en-US" altLang="zh-CN" dirty="0"/>
              <a:t>60</a:t>
            </a:r>
            <a:r>
              <a:rPr lang="zh-CN" altLang="en-US" dirty="0" smtClean="0"/>
              <a:t>分（百分制），自行设计一个多周期</a:t>
            </a:r>
            <a:r>
              <a:rPr lang="en-US" altLang="zh-CN" dirty="0" smtClean="0"/>
              <a:t>MIPS CPU</a:t>
            </a:r>
            <a:r>
              <a:rPr lang="zh-CN" altLang="en-US" dirty="0" smtClean="0"/>
              <a:t>，包含</a:t>
            </a:r>
            <a:r>
              <a:rPr lang="en-US" altLang="zh-CN" dirty="0" smtClean="0"/>
              <a:t>16</a:t>
            </a:r>
            <a:r>
              <a:rPr lang="zh-CN" altLang="en-US" dirty="0" smtClean="0"/>
              <a:t>条指令，指令集见下页。</a:t>
            </a:r>
            <a:endParaRPr lang="en-US" altLang="zh-CN" dirty="0" smtClean="0"/>
          </a:p>
          <a:p>
            <a:r>
              <a:rPr lang="zh-CN" altLang="en-US" dirty="0"/>
              <a:t>扩展</a:t>
            </a: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16</a:t>
            </a:r>
            <a:r>
              <a:rPr lang="zh-CN" altLang="en-US" dirty="0" smtClean="0"/>
              <a:t>条的基础上，每</a:t>
            </a:r>
            <a:r>
              <a:rPr lang="zh-CN" altLang="en-US" dirty="0" smtClean="0"/>
              <a:t>增加</a:t>
            </a:r>
            <a:r>
              <a:rPr lang="en-US" altLang="zh-CN" dirty="0"/>
              <a:t>2</a:t>
            </a:r>
            <a:r>
              <a:rPr lang="zh-CN" altLang="en-US" dirty="0" smtClean="0"/>
              <a:t>条</a:t>
            </a:r>
            <a:r>
              <a:rPr lang="zh-CN" altLang="en-US" dirty="0" smtClean="0"/>
              <a:t>指令，</a:t>
            </a:r>
            <a:r>
              <a:rPr lang="en-US" altLang="zh-CN" dirty="0" smtClean="0"/>
              <a:t>+1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实现中断功能，</a:t>
            </a:r>
            <a:r>
              <a:rPr lang="en-US" altLang="zh-CN" dirty="0" smtClean="0"/>
              <a:t>+6~10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实现流水，</a:t>
            </a:r>
            <a:r>
              <a:rPr lang="en-US" altLang="zh-CN" dirty="0" smtClean="0"/>
              <a:t>+12~20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实现下载，</a:t>
            </a:r>
            <a:r>
              <a:rPr lang="en-US" altLang="zh-CN" dirty="0" smtClean="0"/>
              <a:t>+6~10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95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实验要求与给分标准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实验检查提供基本的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条指令的测试例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</a:t>
            </a:r>
            <a:r>
              <a:rPr lang="en-US" altLang="zh-CN" dirty="0" smtClean="0"/>
              <a:t>16</a:t>
            </a:r>
            <a:r>
              <a:rPr lang="zh-CN" altLang="en-US" dirty="0" smtClean="0"/>
              <a:t>条指令：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add </a:t>
            </a:r>
            <a:r>
              <a:rPr lang="en-US" altLang="zh-CN" dirty="0" err="1" smtClean="0"/>
              <a:t>addi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addu</a:t>
            </a:r>
            <a:r>
              <a:rPr lang="en-US" altLang="zh-CN" dirty="0" smtClean="0"/>
              <a:t>  sub </a:t>
            </a:r>
            <a:r>
              <a:rPr lang="en-US" altLang="zh-CN" dirty="0" err="1" smtClean="0"/>
              <a:t>subu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/>
              <a:t>and </a:t>
            </a:r>
            <a:r>
              <a:rPr lang="en-US" altLang="zh-CN" dirty="0" err="1" smtClean="0"/>
              <a:t>andi</a:t>
            </a:r>
            <a:r>
              <a:rPr lang="en-US" altLang="zh-CN" dirty="0" smtClean="0"/>
              <a:t> or nor </a:t>
            </a:r>
            <a:r>
              <a:rPr lang="en-US" altLang="zh-CN" dirty="0" err="1" smtClean="0"/>
              <a:t>xor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bgtz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bne</a:t>
            </a:r>
            <a:r>
              <a:rPr lang="en-US" altLang="zh-CN" dirty="0" smtClean="0"/>
              <a:t> j </a:t>
            </a:r>
            <a:r>
              <a:rPr lang="en-US" altLang="zh-CN" dirty="0" err="1" smtClean="0"/>
              <a:t>jr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sw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额外增加指令需自行提供测试例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所有</a:t>
            </a:r>
            <a:r>
              <a:rPr lang="en-US" altLang="zh-CN" dirty="0" smtClean="0">
                <a:solidFill>
                  <a:srgbClr val="FF0000"/>
                </a:solidFill>
              </a:rPr>
              <a:t>MARS</a:t>
            </a:r>
            <a:r>
              <a:rPr lang="zh-CN" altLang="en-US" dirty="0" smtClean="0">
                <a:solidFill>
                  <a:srgbClr val="FF0000"/>
                </a:solidFill>
              </a:rPr>
              <a:t>能够仿真的指令均是可选的指令范围，指令译码以</a:t>
            </a:r>
            <a:r>
              <a:rPr lang="en-US" altLang="zh-CN" dirty="0" smtClean="0">
                <a:solidFill>
                  <a:srgbClr val="FF0000"/>
                </a:solidFill>
              </a:rPr>
              <a:t>MARS</a:t>
            </a:r>
            <a:r>
              <a:rPr lang="zh-CN" altLang="en-US" dirty="0" smtClean="0">
                <a:solidFill>
                  <a:srgbClr val="FF0000"/>
                </a:solidFill>
              </a:rPr>
              <a:t>为准</a:t>
            </a:r>
            <a:r>
              <a:rPr lang="zh-CN" altLang="en-US" dirty="0" smtClean="0"/>
              <a:t>。检查需提供以下内容：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汇编源代码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MARS</a:t>
            </a:r>
            <a:r>
              <a:rPr lang="zh-CN" altLang="en-US" dirty="0" smtClean="0"/>
              <a:t>仿真结果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CPU</a:t>
            </a:r>
            <a:r>
              <a:rPr lang="zh-CN" altLang="en-US" dirty="0" smtClean="0"/>
              <a:t>运行波形，结果等。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7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实验报告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在检查通过之后提交实验报告到</a:t>
            </a:r>
          </a:p>
          <a:p>
            <a:pPr lvl="1" eaLnBrk="1" hangingPunct="1"/>
            <a:r>
              <a:rPr lang="en-US" altLang="zh-CN" dirty="0" smtClean="0">
                <a:hlinkClick r:id="rId2"/>
              </a:rPr>
              <a:t>ftp://202.38.79.140/03_</a:t>
            </a:r>
            <a:r>
              <a:rPr lang="zh-CN" altLang="en-US" dirty="0" smtClean="0">
                <a:hlinkClick r:id="rId2"/>
              </a:rPr>
              <a:t>课程资源</a:t>
            </a:r>
            <a:r>
              <a:rPr lang="en-US" altLang="zh-CN" dirty="0" smtClean="0">
                <a:hlinkClick r:id="rId2"/>
              </a:rPr>
              <a:t>/02_</a:t>
            </a:r>
            <a:r>
              <a:rPr lang="zh-CN" altLang="en-US" dirty="0" smtClean="0">
                <a:hlinkClick r:id="rId2"/>
              </a:rPr>
              <a:t>计算机组成原理实验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>
                <a:hlinkClick r:id="rId2"/>
              </a:rPr>
              <a:t>2017/</a:t>
            </a:r>
            <a:r>
              <a:rPr lang="zh-CN" altLang="en-US" dirty="0" smtClean="0">
                <a:hlinkClick r:id="rId2"/>
              </a:rPr>
              <a:t>实验报告</a:t>
            </a:r>
            <a:r>
              <a:rPr lang="en-US" altLang="zh-CN" dirty="0" smtClean="0">
                <a:hlinkClick r:id="rId2"/>
              </a:rPr>
              <a:t>/Lab7_CPU/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文件名为：</a:t>
            </a:r>
            <a:r>
              <a:rPr lang="en-US" altLang="zh-CN" dirty="0" smtClean="0"/>
              <a:t>Lab7_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.pdf</a:t>
            </a:r>
          </a:p>
          <a:p>
            <a:pPr lvl="1" eaLnBrk="1" hangingPunct="1"/>
            <a:r>
              <a:rPr lang="zh-CN" altLang="en-US" dirty="0" smtClean="0"/>
              <a:t>所有不满足该格式的文件视为未提交实验报告</a:t>
            </a:r>
          </a:p>
          <a:p>
            <a:pPr lvl="1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9780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233</Words>
  <Application>Microsoft Office PowerPoint</Application>
  <PresentationFormat>全屏显示(4:3)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实验七  MIPS CPU设计</vt:lpstr>
      <vt:lpstr>实验要求与给分标准</vt:lpstr>
      <vt:lpstr>实验要求与给分标准</vt:lpstr>
      <vt:lpstr>实验要求与给分标准</vt:lpstr>
      <vt:lpstr>实验报告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实验五  CPU设计</dc:title>
  <dc:creator>LENOVO</dc:creator>
  <cp:lastModifiedBy>LENOVO</cp:lastModifiedBy>
  <cp:revision>70</cp:revision>
  <dcterms:created xsi:type="dcterms:W3CDTF">2016-04-20T02:56:12Z</dcterms:created>
  <dcterms:modified xsi:type="dcterms:W3CDTF">2017-05-08T03:34:32Z</dcterms:modified>
</cp:coreProperties>
</file>