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0" autoAdjust="0"/>
    <p:restoredTop sz="86350" autoAdjust="0"/>
  </p:normalViewPr>
  <p:slideViewPr>
    <p:cSldViewPr>
      <p:cViewPr varScale="1">
        <p:scale>
          <a:sx n="73" d="100"/>
          <a:sy n="73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4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2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1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5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6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3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2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9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5A8D6-5037-42E6-8CF9-BBD642D00B6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DBB4-38E6-4861-A56E-4E181C8B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8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6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关于寄存器上下文</a:t>
            </a:r>
            <a:endParaRPr lang="en-US" altLang="zh-CN" dirty="0" smtClean="0"/>
          </a:p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eip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306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上下文切换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0" t="19202" r="13968" b="10810"/>
          <a:stretch/>
        </p:blipFill>
        <p:spPr>
          <a:xfrm>
            <a:off x="683568" y="627017"/>
            <a:ext cx="7056783" cy="5891349"/>
          </a:xfrm>
        </p:spPr>
      </p:pic>
    </p:spTree>
    <p:extLst>
      <p:ext uri="{BB962C8B-B14F-4D97-AF65-F5344CB8AC3E}">
        <p14:creationId xmlns:p14="http://schemas.microsoft.com/office/powerpoint/2010/main" val="390501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237" y="1336700"/>
            <a:ext cx="29562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CTX_SW: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pusha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movl %esp, prev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SP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movl next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SP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, %esp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popa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ret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86648"/>
            <a:ext cx="8280920" cy="27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48264" y="311831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EAX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3109" y="6915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低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277163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ECX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48264" y="2424963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EDX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48264" y="207829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48264" y="1731617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48264" y="1384944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48264" y="1038271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ESI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48264" y="69159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43109" y="3131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高地址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660232" y="1218291"/>
            <a:ext cx="0" cy="122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80353" y="239823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关于寄存器上下文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2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9" y="3392996"/>
            <a:ext cx="873176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48264" y="311831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EAX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3109" y="6915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低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277163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48264" y="2424963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EDX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48264" y="207829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EBX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48264" y="1731617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48264" y="1384944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48264" y="1038271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ESI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48264" y="69159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43109" y="3131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高地址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660232" y="1731617"/>
            <a:ext cx="0" cy="122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61730" y="11956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2019" y="157311"/>
            <a:ext cx="50754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Pusha</a:t>
            </a:r>
            <a:r>
              <a:rPr lang="zh-CN" altLang="en-US" dirty="0" smtClean="0"/>
              <a:t>：将寄存器上下文入栈</a:t>
            </a:r>
            <a:endParaRPr lang="en-US" altLang="zh-CN" dirty="0" smtClean="0"/>
          </a:p>
          <a:p>
            <a:r>
              <a:rPr lang="en-US" altLang="zh-CN" dirty="0" err="1" smtClean="0"/>
              <a:t>Popa</a:t>
            </a:r>
            <a:r>
              <a:rPr lang="zh-CN" altLang="en-US" dirty="0" smtClean="0"/>
              <a:t>：将寄存器上下文出栈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一个任务：</a:t>
            </a:r>
            <a:endParaRPr lang="en-US" altLang="zh-CN" dirty="0" smtClean="0"/>
          </a:p>
          <a:p>
            <a:r>
              <a:rPr lang="zh-CN" altLang="en-US" dirty="0" smtClean="0"/>
              <a:t>上次寄存器内容入栈 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下次出栈恢复寄存器内容</a:t>
            </a:r>
            <a:endParaRPr lang="en-US" altLang="zh-CN" dirty="0" smtClean="0"/>
          </a:p>
          <a:p>
            <a:r>
              <a:rPr lang="zh-CN" altLang="en-US" dirty="0" smtClean="0"/>
              <a:t>（除非故意）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为保证上下文不错位：</a:t>
            </a:r>
            <a:endParaRPr lang="en-US" altLang="zh-CN" dirty="0" smtClean="0"/>
          </a:p>
          <a:p>
            <a:r>
              <a:rPr lang="en-US" altLang="zh-CN" dirty="0" err="1" smtClean="0"/>
              <a:t>Pusha</a:t>
            </a:r>
            <a:r>
              <a:rPr lang="zh-CN" altLang="en-US" dirty="0" smtClean="0"/>
              <a:t>后保存栈顶指针到</a:t>
            </a:r>
            <a:r>
              <a:rPr lang="en-US" altLang="zh-CN" dirty="0" err="1" smtClean="0"/>
              <a:t>prevSP</a:t>
            </a:r>
            <a:endParaRPr lang="en-US" altLang="zh-CN" dirty="0" smtClean="0"/>
          </a:p>
          <a:p>
            <a:r>
              <a:rPr lang="en-US" altLang="zh-CN" dirty="0" smtClean="0"/>
              <a:t>Pop</a:t>
            </a:r>
            <a:r>
              <a:rPr lang="zh-CN" altLang="en-US" dirty="0" smtClean="0"/>
              <a:t>前从</a:t>
            </a:r>
            <a:r>
              <a:rPr lang="en-US" altLang="zh-CN" dirty="0" err="1" smtClean="0"/>
              <a:t>nextSP</a:t>
            </a:r>
            <a:r>
              <a:rPr lang="zh-CN" altLang="en-US" dirty="0" smtClean="0"/>
              <a:t>恢复栈顶指针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854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第一次上下文的准备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Stack_init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906475"/>
            <a:ext cx="8201737" cy="397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092280" y="2543344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EAX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7125" y="116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低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2280" y="219667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92280" y="1849997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EDX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92280" y="1503324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EBX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92280" y="1156651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92280" y="80997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092280" y="463305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ESI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92280" y="116632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7125" y="2556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高地址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804248" y="643325"/>
            <a:ext cx="0" cy="122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4369" y="182326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3212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高地址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15650" y="630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低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172400" y="2926042"/>
            <a:ext cx="0" cy="75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725706" y="4158372"/>
            <a:ext cx="1014646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22229" y="378904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除了</a:t>
            </a:r>
            <a:r>
              <a:rPr lang="en-US" altLang="zh-CN" dirty="0" err="1" smtClean="0">
                <a:solidFill>
                  <a:srgbClr val="FF0000"/>
                </a:solidFill>
              </a:rPr>
              <a:t>CS:eip</a:t>
            </a:r>
            <a:r>
              <a:rPr lang="zh-CN" altLang="en-US" dirty="0" smtClean="0">
                <a:solidFill>
                  <a:srgbClr val="FF0000"/>
                </a:solidFill>
              </a:rPr>
              <a:t>一致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8844" y="166068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注意：为什么要用**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239923" y="2007930"/>
            <a:ext cx="256480" cy="91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6686" y="6488668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注意：为什么不用 </a:t>
            </a:r>
            <a:r>
              <a:rPr lang="en-US" altLang="zh-CN" dirty="0" smtClean="0">
                <a:solidFill>
                  <a:srgbClr val="FF0000"/>
                </a:solidFill>
              </a:rPr>
              <a:t>- -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1547664" y="6165304"/>
            <a:ext cx="72008" cy="323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eip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任务入口 </a:t>
            </a:r>
            <a:r>
              <a:rPr lang="en-US" altLang="zh-CN" dirty="0" err="1" smtClean="0"/>
              <a:t>cs:task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stack_init</a:t>
            </a:r>
            <a:r>
              <a:rPr lang="zh-CN" altLang="en-US" dirty="0" smtClean="0"/>
              <a:t>中放在栈的最高地址处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第一次运行该任务时，上下文恢复中，</a:t>
            </a:r>
            <a:r>
              <a:rPr lang="en-US" altLang="zh-CN" dirty="0" err="1" smtClean="0"/>
              <a:t>popa</a:t>
            </a:r>
            <a:r>
              <a:rPr lang="zh-CN" altLang="en-US" dirty="0" smtClean="0"/>
              <a:t>将其他上下文恢复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最后的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指令将使用 </a:t>
            </a:r>
            <a:r>
              <a:rPr lang="en-US" altLang="zh-CN" dirty="0" smtClean="0"/>
              <a:t>task()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在一般上下文切换时，</a:t>
            </a:r>
            <a:r>
              <a:rPr lang="en-US" altLang="zh-CN" dirty="0" smtClean="0"/>
              <a:t>call CTX_SW()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指令将当前程序指针</a:t>
            </a:r>
            <a:r>
              <a:rPr lang="en-US" altLang="zh-CN" dirty="0" err="1" smtClean="0"/>
              <a:t>cs:eip</a:t>
            </a:r>
            <a:r>
              <a:rPr lang="zh-CN" altLang="en-US" dirty="0" smtClean="0"/>
              <a:t>入栈，并在进入</a:t>
            </a:r>
            <a:r>
              <a:rPr lang="en-US" altLang="zh-CN" dirty="0" smtClean="0"/>
              <a:t>CTX_SW()</a:t>
            </a:r>
            <a:r>
              <a:rPr lang="zh-CN" altLang="en-US" dirty="0" smtClean="0"/>
              <a:t>中立即执行</a:t>
            </a:r>
            <a:r>
              <a:rPr lang="en-US" altLang="zh-CN" dirty="0" err="1" smtClean="0"/>
              <a:t>pusha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8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215</Words>
  <Application>Microsoft Office PowerPoint</Application>
  <PresentationFormat>全屏显示(4:3)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上下文切换</vt:lpstr>
      <vt:lpstr>关于寄存器上下文</vt:lpstr>
      <vt:lpstr>PowerPoint 演示文稿</vt:lpstr>
      <vt:lpstr>第一次上下文的准备</vt:lpstr>
      <vt:lpstr>关于eip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salmon</dc:creator>
  <cp:lastModifiedBy>salmon</cp:lastModifiedBy>
  <cp:revision>6</cp:revision>
  <dcterms:created xsi:type="dcterms:W3CDTF">2017-04-21T05:01:21Z</dcterms:created>
  <dcterms:modified xsi:type="dcterms:W3CDTF">2017-04-21T05:39:01Z</dcterms:modified>
</cp:coreProperties>
</file>