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标题与副标题">
    <p:bg>
      <p:bgPr>
        <a:solidFill>
          <a:srgbClr val="222222"/>
        </a:solidFill>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Shape 13"/>
          <p:cNvSpPr/>
          <p:nvPr>
            <p:ph type="title"/>
          </p:nvPr>
        </p:nvSpPr>
        <p:spPr>
          <a:xfrm>
            <a:off x="406400" y="6426200"/>
            <a:ext cx="12192000" cy="2705100"/>
          </a:xfrm>
          <a:prstGeom prst="rect">
            <a:avLst/>
          </a:prstGeom>
        </p:spPr>
        <p:txBody>
          <a:bodyPr/>
          <a:lstStyle>
            <a:lvl1pPr>
              <a:spcBef>
                <a:spcPts val="0"/>
              </a:spcBef>
              <a:defRPr sz="17000"/>
            </a:lvl1pPr>
          </a:lstStyle>
          <a:p>
            <a:pPr/>
            <a:r>
              <a:t>标题文本</a:t>
            </a:r>
          </a:p>
        </p:txBody>
      </p:sp>
      <p:sp>
        <p:nvSpPr>
          <p:cNvPr id="14" name="Shape 14"/>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Baskerville"/>
              </a:defRPr>
            </a:lvl1pPr>
            <a:lvl2pPr marL="0" indent="228600">
              <a:lnSpc>
                <a:spcPct val="80000"/>
              </a:lnSpc>
              <a:spcBef>
                <a:spcPts val="2300"/>
              </a:spcBef>
              <a:buClrTx/>
              <a:buSzTx/>
              <a:buFontTx/>
              <a:buNone/>
              <a:defRPr cap="all" sz="5400">
                <a:solidFill>
                  <a:srgbClr val="A6AAA9"/>
                </a:solidFill>
                <a:latin typeface="+mn-lt"/>
                <a:ea typeface="+mn-ea"/>
                <a:cs typeface="+mn-cs"/>
                <a:sym typeface="Baskerville"/>
              </a:defRPr>
            </a:lvl2pPr>
            <a:lvl3pPr marL="0" indent="457200">
              <a:lnSpc>
                <a:spcPct val="80000"/>
              </a:lnSpc>
              <a:spcBef>
                <a:spcPts val="2300"/>
              </a:spcBef>
              <a:buClrTx/>
              <a:buSzTx/>
              <a:buFontTx/>
              <a:buNone/>
              <a:defRPr cap="all" sz="5400">
                <a:solidFill>
                  <a:srgbClr val="A6AAA9"/>
                </a:solidFill>
                <a:latin typeface="+mn-lt"/>
                <a:ea typeface="+mn-ea"/>
                <a:cs typeface="+mn-cs"/>
                <a:sym typeface="Baskerville"/>
              </a:defRPr>
            </a:lvl3pPr>
            <a:lvl4pPr marL="0" indent="685800">
              <a:lnSpc>
                <a:spcPct val="80000"/>
              </a:lnSpc>
              <a:spcBef>
                <a:spcPts val="2300"/>
              </a:spcBef>
              <a:buClrTx/>
              <a:buSzTx/>
              <a:buFontTx/>
              <a:buNone/>
              <a:defRPr cap="all" sz="5400">
                <a:solidFill>
                  <a:srgbClr val="A6AAA9"/>
                </a:solidFill>
                <a:latin typeface="+mn-lt"/>
                <a:ea typeface="+mn-ea"/>
                <a:cs typeface="+mn-cs"/>
                <a:sym typeface="Baskerville"/>
              </a:defRPr>
            </a:lvl4pPr>
            <a:lvl5pPr marL="0" indent="914400">
              <a:lnSpc>
                <a:spcPct val="80000"/>
              </a:lnSpc>
              <a:spcBef>
                <a:spcPts val="2300"/>
              </a:spcBef>
              <a:buClrTx/>
              <a:buSzTx/>
              <a:buFontTx/>
              <a:buNone/>
              <a:defRPr cap="all" sz="5400">
                <a:solidFill>
                  <a:srgbClr val="A6AAA9"/>
                </a:solidFill>
                <a:latin typeface="+mn-lt"/>
                <a:ea typeface="+mn-ea"/>
                <a:cs typeface="+mn-cs"/>
                <a:sym typeface="Baskerville"/>
              </a:defRPr>
            </a:lvl5pPr>
          </a:lstStyle>
          <a:p>
            <a:pPr/>
            <a:r>
              <a:t>正文级别 1</a:t>
            </a:r>
          </a:p>
          <a:p>
            <a:pPr lvl="1"/>
            <a:r>
              <a:t>正文级别 2</a:t>
            </a:r>
          </a:p>
          <a:p>
            <a:pPr lvl="2"/>
            <a:r>
              <a:t>正文级别 3</a:t>
            </a:r>
          </a:p>
          <a:p>
            <a:pPr lvl="3"/>
            <a:r>
              <a:t>正文级别 4</a:t>
            </a:r>
          </a:p>
          <a:p>
            <a:pPr lvl="4"/>
            <a:r>
              <a:t>正文级别 5</a:t>
            </a:r>
          </a:p>
        </p:txBody>
      </p:sp>
      <p:sp>
        <p:nvSpPr>
          <p:cNvPr id="15" name="Shape 15"/>
          <p:cNvSpPr/>
          <p:nvPr>
            <p:ph type="sldNum" sz="quarter" idx="2"/>
          </p:nvPr>
        </p:nvSpPr>
        <p:spPr>
          <a:xfrm>
            <a:off x="12182237" y="4318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项目符号">
    <p:bg>
      <p:bgPr>
        <a:solidFill>
          <a:srgbClr val="222222"/>
        </a:solidFill>
      </p:bgPr>
    </p:bg>
    <p:spTree>
      <p:nvGrpSpPr>
        <p:cNvPr id="1" name=""/>
        <p:cNvGrpSpPr/>
        <p:nvPr/>
      </p:nvGrpSpPr>
      <p:grpSpPr>
        <a:xfrm>
          <a:off x="0" y="0"/>
          <a:ext cx="0" cy="0"/>
          <a:chOff x="0" y="0"/>
          <a:chExt cx="0" cy="0"/>
        </a:xfrm>
      </p:grpSpPr>
      <p:sp>
        <p:nvSpPr>
          <p:cNvPr id="102" name="Shape 102"/>
          <p:cNvSpPr/>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103" name="Shape 10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正文级别 1</a:t>
            </a:r>
          </a:p>
          <a:p>
            <a:pPr lvl="1"/>
            <a:r>
              <a:t>正文级别 2</a:t>
            </a:r>
          </a:p>
          <a:p>
            <a:pPr lvl="2"/>
            <a:r>
              <a:t>正文级别 3</a:t>
            </a:r>
          </a:p>
          <a:p>
            <a:pPr lvl="3"/>
            <a:r>
              <a:t>正文级别 4</a:t>
            </a:r>
          </a:p>
          <a:p>
            <a:pPr lvl="4"/>
            <a:r>
              <a:t>正文级别 5</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照片 - 3 联">
    <p:bg>
      <p:bgPr>
        <a:solidFill>
          <a:srgbClr val="222222"/>
        </a:solidFill>
      </p:bgPr>
    </p:bg>
    <p:spTree>
      <p:nvGrpSpPr>
        <p:cNvPr id="1" name=""/>
        <p:cNvGrpSpPr/>
        <p:nvPr/>
      </p:nvGrpSpPr>
      <p:grpSpPr>
        <a:xfrm>
          <a:off x="0" y="0"/>
          <a:ext cx="0" cy="0"/>
          <a:chOff x="0" y="0"/>
          <a:chExt cx="0" cy="0"/>
        </a:xfrm>
      </p:grpSpPr>
      <p:sp>
        <p:nvSpPr>
          <p:cNvPr id="111" name="Shape 111"/>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Shape 112"/>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Shape 113"/>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hape 1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引文">
    <p:bg>
      <p:bgPr>
        <a:solidFill>
          <a:srgbClr val="222222"/>
        </a:solidFill>
      </p:bgPr>
    </p:bg>
    <p:spTree>
      <p:nvGrpSpPr>
        <p:cNvPr id="1" name=""/>
        <p:cNvGrpSpPr/>
        <p:nvPr/>
      </p:nvGrpSpPr>
      <p:grpSpPr>
        <a:xfrm>
          <a:off x="0" y="0"/>
          <a:ext cx="0" cy="0"/>
          <a:chOff x="0" y="0"/>
          <a:chExt cx="0" cy="0"/>
        </a:xfrm>
      </p:grpSpPr>
      <p:sp>
        <p:nvSpPr>
          <p:cNvPr id="121" name="Shape 121"/>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b="1" cap="all" sz="2800">
                <a:solidFill>
                  <a:srgbClr val="FFFFFF"/>
                </a:solidFill>
                <a:latin typeface="+mn-lt"/>
                <a:ea typeface="+mn-ea"/>
                <a:cs typeface="+mn-cs"/>
                <a:sym typeface="Baskerville"/>
              </a:defRPr>
            </a:pPr>
          </a:p>
        </p:txBody>
      </p:sp>
      <p:sp>
        <p:nvSpPr>
          <p:cNvPr id="122" name="Shape 122"/>
          <p:cNvSpPr/>
          <p:nvPr>
            <p:ph type="body" sz="quarter" idx="13"/>
          </p:nvPr>
        </p:nvSpPr>
        <p:spPr>
          <a:xfrm>
            <a:off x="889000" y="2908300"/>
            <a:ext cx="11226800" cy="1778000"/>
          </a:xfrm>
          <a:prstGeom prst="rect">
            <a:avLst/>
          </a:prstGeom>
        </p:spPr>
        <p:txBody>
          <a:bodyPr>
            <a:spAutoFit/>
          </a:bodyPr>
          <a:lstStyle>
            <a:lvl1pPr marL="0" indent="0">
              <a:lnSpc>
                <a:spcPct val="80000"/>
              </a:lnSpc>
              <a:spcBef>
                <a:spcPts val="0"/>
              </a:spcBef>
              <a:buClrTx/>
              <a:buSzTx/>
              <a:buFontTx/>
              <a:buNone/>
              <a:defRPr b="1" cap="all" sz="9400">
                <a:solidFill>
                  <a:srgbClr val="FFFFFF"/>
                </a:solidFill>
                <a:latin typeface="+mn-lt"/>
                <a:ea typeface="+mn-ea"/>
                <a:cs typeface="+mn-cs"/>
                <a:sym typeface="Baskerville"/>
              </a:defRPr>
            </a:lvl1pPr>
          </a:lstStyle>
          <a:p>
            <a:pPr/>
            <a:r>
              <a:t>在此键入引文。</a:t>
            </a:r>
          </a:p>
        </p:txBody>
      </p:sp>
      <p:sp>
        <p:nvSpPr>
          <p:cNvPr id="123" name="Shape 123"/>
          <p:cNvSpPr/>
          <p:nvPr>
            <p:ph type="body" sz="quarter" idx="14"/>
          </p:nvPr>
        </p:nvSpPr>
        <p:spPr>
          <a:xfrm>
            <a:off x="406400" y="7789333"/>
            <a:ext cx="12192000" cy="977901"/>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Baskerville"/>
              </a:defRPr>
            </a:lvl1pPr>
          </a:lstStyle>
          <a:p>
            <a:pPr/>
            <a:r>
              <a:t>Johnny Appleseed</a:t>
            </a:r>
          </a:p>
        </p:txBody>
      </p:sp>
      <p:sp>
        <p:nvSpPr>
          <p:cNvPr id="124" name="Shape 124"/>
          <p:cNvSpPr/>
          <p:nvPr>
            <p:ph type="body" sz="quarter" idx="15"/>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引文（备选）">
    <p:bg>
      <p:bgPr>
        <a:solidFill>
          <a:schemeClr val="accent1"/>
        </a:solidFill>
      </p:bgPr>
    </p:bg>
    <p:spTree>
      <p:nvGrpSpPr>
        <p:cNvPr id="1" name=""/>
        <p:cNvGrpSpPr/>
        <p:nvPr/>
      </p:nvGrpSpPr>
      <p:grpSpPr>
        <a:xfrm>
          <a:off x="0" y="0"/>
          <a:ext cx="0" cy="0"/>
          <a:chOff x="0" y="0"/>
          <a:chExt cx="0" cy="0"/>
        </a:xfrm>
      </p:grpSpPr>
      <p:sp>
        <p:nvSpPr>
          <p:cNvPr id="132" name="Shape 132"/>
          <p:cNvSpPr/>
          <p:nvPr>
            <p:ph type="body" sz="quarter" idx="13"/>
          </p:nvPr>
        </p:nvSpPr>
        <p:spPr>
          <a:xfrm>
            <a:off x="5892800" y="2641600"/>
            <a:ext cx="6705600" cy="3119121"/>
          </a:xfrm>
          <a:prstGeom prst="rect">
            <a:avLst/>
          </a:prstGeom>
        </p:spPr>
        <p:txBody>
          <a:bodyPr>
            <a:spAutoFit/>
          </a:bodyPr>
          <a:lstStyle>
            <a:lvl1pPr marL="0" indent="0">
              <a:lnSpc>
                <a:spcPct val="80000"/>
              </a:lnSpc>
              <a:spcBef>
                <a:spcPts val="0"/>
              </a:spcBef>
              <a:buClrTx/>
              <a:buSzTx/>
              <a:buFontTx/>
              <a:buNone/>
              <a:defRPr b="1" cap="all" sz="9400">
                <a:solidFill>
                  <a:srgbClr val="FFFFFF"/>
                </a:solidFill>
                <a:latin typeface="+mn-lt"/>
                <a:ea typeface="+mn-ea"/>
                <a:cs typeface="+mn-cs"/>
                <a:sym typeface="Baskerville"/>
              </a:defRPr>
            </a:lvl1pPr>
          </a:lstStyle>
          <a:p>
            <a:pPr/>
            <a:r>
              <a:t>在此键入引文。</a:t>
            </a:r>
          </a:p>
        </p:txBody>
      </p:sp>
      <p:sp>
        <p:nvSpPr>
          <p:cNvPr id="133" name="Shape 133"/>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Shape 134"/>
          <p:cNvSpPr/>
          <p:nvPr>
            <p:ph type="body" sz="quarter" idx="15"/>
          </p:nvPr>
        </p:nvSpPr>
        <p:spPr>
          <a:xfrm>
            <a:off x="5892800" y="7732183"/>
            <a:ext cx="6705600" cy="977901"/>
          </a:xfrm>
          <a:prstGeom prst="rect">
            <a:avLst/>
          </a:prstGeom>
        </p:spPr>
        <p:txBody>
          <a:bodyPr anchor="ctr">
            <a:spAutoFit/>
          </a:bodyPr>
          <a:lstStyle>
            <a:lvl1pPr marL="0" indent="0" defTabSz="457200">
              <a:spcBef>
                <a:spcPts val="0"/>
              </a:spcBef>
              <a:buClrTx/>
              <a:buSzTx/>
              <a:buFontTx/>
              <a:buNone/>
              <a:defRPr b="1" sz="6000">
                <a:solidFill>
                  <a:srgbClr val="232323"/>
                </a:solidFill>
                <a:latin typeface="+mn-lt"/>
                <a:ea typeface="+mn-ea"/>
                <a:cs typeface="+mn-cs"/>
                <a:sym typeface="Baskerville"/>
              </a:defRPr>
            </a:lvl1pPr>
          </a:lstStyle>
          <a:p>
            <a:pPr/>
            <a:r>
              <a:t>Johnny Appleseed</a:t>
            </a:r>
          </a:p>
        </p:txBody>
      </p:sp>
      <p:sp>
        <p:nvSpPr>
          <p:cNvPr id="135" name="Shape 1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照片">
    <p:bg>
      <p:bgPr>
        <a:solidFill>
          <a:srgbClr val="222222"/>
        </a:solidFill>
      </p:bgPr>
    </p:bg>
    <p:spTree>
      <p:nvGrpSpPr>
        <p:cNvPr id="1" name=""/>
        <p:cNvGrpSpPr/>
        <p:nvPr/>
      </p:nvGrpSpPr>
      <p:grpSpPr>
        <a:xfrm>
          <a:off x="0" y="0"/>
          <a:ext cx="0" cy="0"/>
          <a:chOff x="0" y="0"/>
          <a:chExt cx="0" cy="0"/>
        </a:xfrm>
      </p:grpSpPr>
      <p:sp>
        <p:nvSpPr>
          <p:cNvPr id="142" name="Shape 142"/>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hape 1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空白">
    <p:bg>
      <p:bgPr>
        <a:solidFill>
          <a:srgbClr val="222222"/>
        </a:solidFill>
      </p:bgPr>
    </p:bg>
    <p:spTree>
      <p:nvGrpSpPr>
        <p:cNvPr id="1" name=""/>
        <p:cNvGrpSpPr/>
        <p:nvPr/>
      </p:nvGrpSpPr>
      <p:grpSpPr>
        <a:xfrm>
          <a:off x="0" y="0"/>
          <a:ext cx="0" cy="0"/>
          <a:chOff x="0" y="0"/>
          <a:chExt cx="0" cy="0"/>
        </a:xfrm>
      </p:grpSpPr>
      <p:sp>
        <p:nvSpPr>
          <p:cNvPr id="150" name="Shape 1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空白（备选）">
    <p:spTree>
      <p:nvGrpSpPr>
        <p:cNvPr id="1" name=""/>
        <p:cNvGrpSpPr/>
        <p:nvPr/>
      </p:nvGrpSpPr>
      <p:grpSpPr>
        <a:xfrm>
          <a:off x="0" y="0"/>
          <a:ext cx="0" cy="0"/>
          <a:chOff x="0" y="0"/>
          <a:chExt cx="0" cy="0"/>
        </a:xfrm>
      </p:grpSpPr>
      <p:sp>
        <p:nvSpPr>
          <p:cNvPr id="157" name="Shape 1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照片 - 水平">
    <p:bg>
      <p:bgPr>
        <a:solidFill>
          <a:srgbClr val="222222"/>
        </a:solidFill>
      </p:bgPr>
    </p:bg>
    <p:spTree>
      <p:nvGrpSpPr>
        <p:cNvPr id="1" name=""/>
        <p:cNvGrpSpPr/>
        <p:nvPr/>
      </p:nvGrpSpPr>
      <p:grpSpPr>
        <a:xfrm>
          <a:off x="0" y="0"/>
          <a:ext cx="0" cy="0"/>
          <a:chOff x="0" y="0"/>
          <a:chExt cx="0" cy="0"/>
        </a:xfrm>
      </p:grpSpPr>
      <p:sp>
        <p:nvSpPr>
          <p:cNvPr id="22" name="Shape 22"/>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Shape 23"/>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406400" y="6426200"/>
            <a:ext cx="12192000" cy="2705100"/>
          </a:xfrm>
          <a:prstGeom prst="rect">
            <a:avLst/>
          </a:prstGeom>
        </p:spPr>
        <p:txBody>
          <a:bodyPr/>
          <a:lstStyle>
            <a:lvl1pPr>
              <a:spcBef>
                <a:spcPts val="0"/>
              </a:spcBef>
              <a:defRPr sz="17000"/>
            </a:lvl1pPr>
          </a:lstStyle>
          <a:p>
            <a:pPr/>
            <a:r>
              <a:t>标题文本</a:t>
            </a:r>
          </a:p>
        </p:txBody>
      </p:sp>
      <p:sp>
        <p:nvSpPr>
          <p:cNvPr id="25" name="Shape 2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Baskerville"/>
              </a:defRPr>
            </a:lvl1pPr>
            <a:lvl2pPr marL="0" indent="228600">
              <a:lnSpc>
                <a:spcPct val="80000"/>
              </a:lnSpc>
              <a:spcBef>
                <a:spcPts val="2300"/>
              </a:spcBef>
              <a:buClrTx/>
              <a:buSzTx/>
              <a:buFontTx/>
              <a:buNone/>
              <a:defRPr cap="all" sz="5400">
                <a:solidFill>
                  <a:srgbClr val="A6AAA9"/>
                </a:solidFill>
                <a:latin typeface="+mn-lt"/>
                <a:ea typeface="+mn-ea"/>
                <a:cs typeface="+mn-cs"/>
                <a:sym typeface="Baskerville"/>
              </a:defRPr>
            </a:lvl2pPr>
            <a:lvl3pPr marL="0" indent="457200">
              <a:lnSpc>
                <a:spcPct val="80000"/>
              </a:lnSpc>
              <a:spcBef>
                <a:spcPts val="2300"/>
              </a:spcBef>
              <a:buClrTx/>
              <a:buSzTx/>
              <a:buFontTx/>
              <a:buNone/>
              <a:defRPr cap="all" sz="5400">
                <a:solidFill>
                  <a:srgbClr val="A6AAA9"/>
                </a:solidFill>
                <a:latin typeface="+mn-lt"/>
                <a:ea typeface="+mn-ea"/>
                <a:cs typeface="+mn-cs"/>
                <a:sym typeface="Baskerville"/>
              </a:defRPr>
            </a:lvl3pPr>
            <a:lvl4pPr marL="0" indent="685800">
              <a:lnSpc>
                <a:spcPct val="80000"/>
              </a:lnSpc>
              <a:spcBef>
                <a:spcPts val="2300"/>
              </a:spcBef>
              <a:buClrTx/>
              <a:buSzTx/>
              <a:buFontTx/>
              <a:buNone/>
              <a:defRPr cap="all" sz="5400">
                <a:solidFill>
                  <a:srgbClr val="A6AAA9"/>
                </a:solidFill>
                <a:latin typeface="+mn-lt"/>
                <a:ea typeface="+mn-ea"/>
                <a:cs typeface="+mn-cs"/>
                <a:sym typeface="Baskerville"/>
              </a:defRPr>
            </a:lvl4pPr>
            <a:lvl5pPr marL="0" indent="914400">
              <a:lnSpc>
                <a:spcPct val="80000"/>
              </a:lnSpc>
              <a:spcBef>
                <a:spcPts val="2300"/>
              </a:spcBef>
              <a:buClrTx/>
              <a:buSzTx/>
              <a:buFontTx/>
              <a:buNone/>
              <a:defRPr cap="all" sz="5400">
                <a:solidFill>
                  <a:srgbClr val="A6AAA9"/>
                </a:solidFill>
                <a:latin typeface="+mn-lt"/>
                <a:ea typeface="+mn-ea"/>
                <a:cs typeface="+mn-cs"/>
                <a:sym typeface="Baskerville"/>
              </a:defRPr>
            </a:lvl5pPr>
          </a:lstStyle>
          <a:p>
            <a:pPr/>
            <a:r>
              <a:t>正文级别 1</a:t>
            </a:r>
          </a:p>
          <a:p>
            <a:pPr lvl="1"/>
            <a:r>
              <a:t>正文级别 2</a:t>
            </a:r>
          </a:p>
          <a:p>
            <a:pPr lvl="2"/>
            <a:r>
              <a:t>正文级别 3</a:t>
            </a:r>
          </a:p>
          <a:p>
            <a:pPr lvl="3"/>
            <a:r>
              <a:t>正文级别 4</a:t>
            </a:r>
          </a:p>
          <a:p>
            <a:pPr lvl="4"/>
            <a:r>
              <a:t>正文级别 5</a:t>
            </a:r>
          </a:p>
        </p:txBody>
      </p:sp>
      <p:sp>
        <p:nvSpPr>
          <p:cNvPr id="26" name="Shape 26"/>
          <p:cNvSpPr/>
          <p:nvPr>
            <p:ph type="sldNum" sz="quarter" idx="2"/>
          </p:nvPr>
        </p:nvSpPr>
        <p:spPr>
          <a:xfrm>
            <a:off x="12182237" y="4318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标题与副标题（备选）">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Shape 34"/>
          <p:cNvSpPr/>
          <p:nvPr>
            <p:ph type="title"/>
          </p:nvPr>
        </p:nvSpPr>
        <p:spPr>
          <a:xfrm>
            <a:off x="406400" y="6426200"/>
            <a:ext cx="12192000" cy="2705100"/>
          </a:xfrm>
          <a:prstGeom prst="rect">
            <a:avLst/>
          </a:prstGeom>
        </p:spPr>
        <p:txBody>
          <a:bodyPr/>
          <a:lstStyle>
            <a:lvl1pPr>
              <a:spcBef>
                <a:spcPts val="0"/>
              </a:spcBef>
              <a:defRPr sz="17000"/>
            </a:lvl1pPr>
          </a:lstStyle>
          <a:p>
            <a:pPr/>
            <a:r>
              <a:t>标题文本</a:t>
            </a:r>
          </a:p>
        </p:txBody>
      </p:sp>
      <p:sp>
        <p:nvSpPr>
          <p:cNvPr id="35" name="Shape 3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Baskerville"/>
              </a:defRPr>
            </a:lvl1pPr>
            <a:lvl2pPr marL="0" indent="228600">
              <a:lnSpc>
                <a:spcPct val="80000"/>
              </a:lnSpc>
              <a:spcBef>
                <a:spcPts val="2300"/>
              </a:spcBef>
              <a:buClrTx/>
              <a:buSzTx/>
              <a:buFontTx/>
              <a:buNone/>
              <a:defRPr cap="all" sz="5400">
                <a:solidFill>
                  <a:srgbClr val="A6AAA9"/>
                </a:solidFill>
                <a:latin typeface="+mn-lt"/>
                <a:ea typeface="+mn-ea"/>
                <a:cs typeface="+mn-cs"/>
                <a:sym typeface="Baskerville"/>
              </a:defRPr>
            </a:lvl2pPr>
            <a:lvl3pPr marL="0" indent="457200">
              <a:lnSpc>
                <a:spcPct val="80000"/>
              </a:lnSpc>
              <a:spcBef>
                <a:spcPts val="2300"/>
              </a:spcBef>
              <a:buClrTx/>
              <a:buSzTx/>
              <a:buFontTx/>
              <a:buNone/>
              <a:defRPr cap="all" sz="5400">
                <a:solidFill>
                  <a:srgbClr val="A6AAA9"/>
                </a:solidFill>
                <a:latin typeface="+mn-lt"/>
                <a:ea typeface="+mn-ea"/>
                <a:cs typeface="+mn-cs"/>
                <a:sym typeface="Baskerville"/>
              </a:defRPr>
            </a:lvl3pPr>
            <a:lvl4pPr marL="0" indent="685800">
              <a:lnSpc>
                <a:spcPct val="80000"/>
              </a:lnSpc>
              <a:spcBef>
                <a:spcPts val="2300"/>
              </a:spcBef>
              <a:buClrTx/>
              <a:buSzTx/>
              <a:buFontTx/>
              <a:buNone/>
              <a:defRPr cap="all" sz="5400">
                <a:solidFill>
                  <a:srgbClr val="A6AAA9"/>
                </a:solidFill>
                <a:latin typeface="+mn-lt"/>
                <a:ea typeface="+mn-ea"/>
                <a:cs typeface="+mn-cs"/>
                <a:sym typeface="Baskerville"/>
              </a:defRPr>
            </a:lvl4pPr>
            <a:lvl5pPr marL="0" indent="914400">
              <a:lnSpc>
                <a:spcPct val="80000"/>
              </a:lnSpc>
              <a:spcBef>
                <a:spcPts val="2300"/>
              </a:spcBef>
              <a:buClrTx/>
              <a:buSzTx/>
              <a:buFontTx/>
              <a:buNone/>
              <a:defRPr cap="all" sz="5400">
                <a:solidFill>
                  <a:srgbClr val="A6AAA9"/>
                </a:solidFill>
                <a:latin typeface="+mn-lt"/>
                <a:ea typeface="+mn-ea"/>
                <a:cs typeface="+mn-cs"/>
                <a:sym typeface="Baskerville"/>
              </a:defRPr>
            </a:lvl5pPr>
          </a:lstStyle>
          <a:p>
            <a:pPr/>
            <a:r>
              <a:t>正文级别 1</a:t>
            </a:r>
          </a:p>
          <a:p>
            <a:pPr lvl="1"/>
            <a:r>
              <a:t>正文级别 2</a:t>
            </a:r>
          </a:p>
          <a:p>
            <a:pPr lvl="2"/>
            <a:r>
              <a:t>正文级别 3</a:t>
            </a:r>
          </a:p>
          <a:p>
            <a:pPr lvl="3"/>
            <a:r>
              <a:t>正文级别 4</a:t>
            </a:r>
          </a:p>
          <a:p>
            <a:pPr lvl="4"/>
            <a:r>
              <a:t>正文级别 5</a:t>
            </a:r>
          </a:p>
        </p:txBody>
      </p:sp>
      <p:sp>
        <p:nvSpPr>
          <p:cNvPr id="36" name="Shape 36"/>
          <p:cNvSpPr/>
          <p:nvPr>
            <p:ph type="sldNum" sz="quarter" idx="2"/>
          </p:nvPr>
        </p:nvSpPr>
        <p:spPr>
          <a:xfrm>
            <a:off x="12149656" y="4191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标题 - 居中">
    <p:bg>
      <p:bgPr>
        <a:solidFill>
          <a:srgbClr val="222222"/>
        </a:solidFill>
      </p:bgPr>
    </p:bg>
    <p:spTree>
      <p:nvGrpSpPr>
        <p:cNvPr id="1" name=""/>
        <p:cNvGrpSpPr/>
        <p:nvPr/>
      </p:nvGrpSpPr>
      <p:grpSpPr>
        <a:xfrm>
          <a:off x="0" y="0"/>
          <a:ext cx="0" cy="0"/>
          <a:chOff x="0" y="0"/>
          <a:chExt cx="0" cy="0"/>
        </a:xfrm>
      </p:grpSpPr>
      <p:sp>
        <p:nvSpPr>
          <p:cNvPr id="43" name="Shape 43"/>
          <p:cNvSpPr/>
          <p:nvPr>
            <p:ph type="title"/>
          </p:nvPr>
        </p:nvSpPr>
        <p:spPr>
          <a:xfrm>
            <a:off x="406400" y="4038600"/>
            <a:ext cx="12192000" cy="4521200"/>
          </a:xfrm>
          <a:prstGeom prst="rect">
            <a:avLst/>
          </a:prstGeom>
        </p:spPr>
        <p:txBody>
          <a:bodyPr/>
          <a:lstStyle>
            <a:lvl1pPr>
              <a:spcBef>
                <a:spcPts val="0"/>
              </a:spcBef>
              <a:defRPr sz="17000"/>
            </a:lvl1pPr>
          </a:lstStyle>
          <a:p>
            <a:pPr/>
            <a:r>
              <a:t>标题文本</a:t>
            </a:r>
          </a:p>
        </p:txBody>
      </p:sp>
      <p:sp>
        <p:nvSpPr>
          <p:cNvPr id="44" name="Shape 44"/>
          <p:cNvSpPr/>
          <p:nvPr>
            <p:ph type="sldNum" sz="quarter" idx="2"/>
          </p:nvPr>
        </p:nvSpPr>
        <p:spPr>
          <a:xfrm>
            <a:off x="12182237" y="4318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照片 - 垂直">
    <p:bg>
      <p:bgPr>
        <a:solidFill>
          <a:srgbClr val="222222"/>
        </a:solidFill>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Shape 52"/>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Shape 53"/>
          <p:cNvSpPr/>
          <p:nvPr>
            <p:ph type="title"/>
          </p:nvPr>
        </p:nvSpPr>
        <p:spPr>
          <a:xfrm>
            <a:off x="5892800" y="6426200"/>
            <a:ext cx="6705600" cy="2705100"/>
          </a:xfrm>
          <a:prstGeom prst="rect">
            <a:avLst/>
          </a:prstGeom>
        </p:spPr>
        <p:txBody>
          <a:bodyPr/>
          <a:lstStyle>
            <a:lvl1pPr>
              <a:spcBef>
                <a:spcPts val="0"/>
              </a:spcBef>
              <a:defRPr sz="17000"/>
            </a:lvl1pPr>
          </a:lstStyle>
          <a:p>
            <a:pPr/>
            <a:r>
              <a:t>标题文本</a:t>
            </a:r>
          </a:p>
        </p:txBody>
      </p:sp>
      <p:sp>
        <p:nvSpPr>
          <p:cNvPr id="54" name="Shape 54"/>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Baskerville"/>
              </a:defRPr>
            </a:lvl1pPr>
            <a:lvl2pPr marL="0" indent="228600">
              <a:lnSpc>
                <a:spcPct val="80000"/>
              </a:lnSpc>
              <a:spcBef>
                <a:spcPts val="2300"/>
              </a:spcBef>
              <a:buClrTx/>
              <a:buSzTx/>
              <a:buFontTx/>
              <a:buNone/>
              <a:defRPr cap="all" sz="5400">
                <a:solidFill>
                  <a:srgbClr val="A6AAA9"/>
                </a:solidFill>
                <a:latin typeface="+mn-lt"/>
                <a:ea typeface="+mn-ea"/>
                <a:cs typeface="+mn-cs"/>
                <a:sym typeface="Baskerville"/>
              </a:defRPr>
            </a:lvl2pPr>
            <a:lvl3pPr marL="0" indent="457200">
              <a:lnSpc>
                <a:spcPct val="80000"/>
              </a:lnSpc>
              <a:spcBef>
                <a:spcPts val="2300"/>
              </a:spcBef>
              <a:buClrTx/>
              <a:buSzTx/>
              <a:buFontTx/>
              <a:buNone/>
              <a:defRPr cap="all" sz="5400">
                <a:solidFill>
                  <a:srgbClr val="A6AAA9"/>
                </a:solidFill>
                <a:latin typeface="+mn-lt"/>
                <a:ea typeface="+mn-ea"/>
                <a:cs typeface="+mn-cs"/>
                <a:sym typeface="Baskerville"/>
              </a:defRPr>
            </a:lvl3pPr>
            <a:lvl4pPr marL="0" indent="685800">
              <a:lnSpc>
                <a:spcPct val="80000"/>
              </a:lnSpc>
              <a:spcBef>
                <a:spcPts val="2300"/>
              </a:spcBef>
              <a:buClrTx/>
              <a:buSzTx/>
              <a:buFontTx/>
              <a:buNone/>
              <a:defRPr cap="all" sz="5400">
                <a:solidFill>
                  <a:srgbClr val="A6AAA9"/>
                </a:solidFill>
                <a:latin typeface="+mn-lt"/>
                <a:ea typeface="+mn-ea"/>
                <a:cs typeface="+mn-cs"/>
                <a:sym typeface="Baskerville"/>
              </a:defRPr>
            </a:lvl4pPr>
            <a:lvl5pPr marL="0" indent="914400">
              <a:lnSpc>
                <a:spcPct val="80000"/>
              </a:lnSpc>
              <a:spcBef>
                <a:spcPts val="2300"/>
              </a:spcBef>
              <a:buClrTx/>
              <a:buSzTx/>
              <a:buFontTx/>
              <a:buNone/>
              <a:defRPr cap="all" sz="5400">
                <a:solidFill>
                  <a:srgbClr val="A6AAA9"/>
                </a:solidFill>
                <a:latin typeface="+mn-lt"/>
                <a:ea typeface="+mn-ea"/>
                <a:cs typeface="+mn-cs"/>
                <a:sym typeface="Baskerville"/>
              </a:defRPr>
            </a:lvl5pPr>
          </a:lstStyle>
          <a:p>
            <a:pPr/>
            <a:r>
              <a:t>正文级别 1</a:t>
            </a:r>
          </a:p>
          <a:p>
            <a:pPr lvl="1"/>
            <a:r>
              <a:t>正文级别 2</a:t>
            </a:r>
          </a:p>
          <a:p>
            <a:pPr lvl="2"/>
            <a:r>
              <a:t>正文级别 3</a:t>
            </a:r>
          </a:p>
          <a:p>
            <a:pPr lvl="3"/>
            <a:r>
              <a:t>正文级别 4</a:t>
            </a:r>
          </a:p>
          <a:p>
            <a:pPr lvl="4"/>
            <a:r>
              <a:t>正文级别 5</a:t>
            </a:r>
          </a:p>
        </p:txBody>
      </p:sp>
      <p:sp>
        <p:nvSpPr>
          <p:cNvPr id="55" name="Shape 55"/>
          <p:cNvSpPr/>
          <p:nvPr>
            <p:ph type="sldNum" sz="quarter" idx="2"/>
          </p:nvPr>
        </p:nvSpPr>
        <p:spPr>
          <a:xfrm>
            <a:off x="12182237" y="4318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62" name="Shape 62"/>
          <p:cNvSpPr/>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63" name="Shape 63"/>
          <p:cNvSpPr/>
          <p:nvPr>
            <p:ph type="title"/>
          </p:nvPr>
        </p:nvSpPr>
        <p:spPr>
          <a:prstGeom prst="rect">
            <a:avLst/>
          </a:prstGeom>
        </p:spPr>
        <p:txBody>
          <a:bodyPr/>
          <a:lstStyle/>
          <a:p>
            <a:pPr/>
            <a:r>
              <a:t>标题文本</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bg>
      <p:bgPr>
        <a:solidFill>
          <a:srgbClr val="222222"/>
        </a:solidFill>
      </p:bgPr>
    </p:bg>
    <p:spTree>
      <p:nvGrpSpPr>
        <p:cNvPr id="1" name=""/>
        <p:cNvGrpSpPr/>
        <p:nvPr/>
      </p:nvGrpSpPr>
      <p:grpSpPr>
        <a:xfrm>
          <a:off x="0" y="0"/>
          <a:ext cx="0" cy="0"/>
          <a:chOff x="0" y="0"/>
          <a:chExt cx="0" cy="0"/>
        </a:xfrm>
      </p:grpSpPr>
      <p:sp>
        <p:nvSpPr>
          <p:cNvPr id="71" name="Shape 71"/>
          <p:cNvSpPr/>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72" name="Shape 72"/>
          <p:cNvSpPr/>
          <p:nvPr>
            <p:ph type="title"/>
          </p:nvPr>
        </p:nvSpPr>
        <p:spPr>
          <a:prstGeom prst="rect">
            <a:avLst/>
          </a:prstGeom>
        </p:spPr>
        <p:txBody>
          <a:bodyPr/>
          <a:lstStyle/>
          <a:p>
            <a:pPr/>
            <a:r>
              <a:t>标题文本</a:t>
            </a:r>
          </a:p>
        </p:txBody>
      </p:sp>
      <p:sp>
        <p:nvSpPr>
          <p:cNvPr id="73" name="Shape 7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正文级别 1</a:t>
            </a:r>
          </a:p>
          <a:p>
            <a:pPr lvl="1"/>
            <a:r>
              <a:t>正文级别 2</a:t>
            </a:r>
          </a:p>
          <a:p>
            <a:pPr lvl="2"/>
            <a:r>
              <a:t>正文级别 3</a:t>
            </a:r>
          </a:p>
          <a:p>
            <a:pPr lvl="3"/>
            <a:r>
              <a:t>正文级别 4</a:t>
            </a:r>
          </a:p>
          <a:p>
            <a:pPr lvl="4"/>
            <a:r>
              <a:t>正文级别 5</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备选）">
    <p:spTree>
      <p:nvGrpSpPr>
        <p:cNvPr id="1" name=""/>
        <p:cNvGrpSpPr/>
        <p:nvPr/>
      </p:nvGrpSpPr>
      <p:grpSpPr>
        <a:xfrm>
          <a:off x="0" y="0"/>
          <a:ext cx="0" cy="0"/>
          <a:chOff x="0" y="0"/>
          <a:chExt cx="0" cy="0"/>
        </a:xfrm>
      </p:grpSpPr>
      <p:sp>
        <p:nvSpPr>
          <p:cNvPr id="81" name="Shape 81"/>
          <p:cNvSpPr/>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82" name="Shape 82"/>
          <p:cNvSpPr/>
          <p:nvPr>
            <p:ph type="title"/>
          </p:nvPr>
        </p:nvSpPr>
        <p:spPr>
          <a:prstGeom prst="rect">
            <a:avLst/>
          </a:prstGeom>
        </p:spPr>
        <p:txBody>
          <a:bodyPr/>
          <a:lstStyle/>
          <a:p>
            <a:pPr/>
            <a:r>
              <a:t>标题文本</a:t>
            </a:r>
          </a:p>
        </p:txBody>
      </p:sp>
      <p:sp>
        <p:nvSpPr>
          <p:cNvPr id="83" name="Shape 8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正文级别 1</a:t>
            </a:r>
          </a:p>
          <a:p>
            <a:pPr lvl="1"/>
            <a:r>
              <a:t>正文级别 2</a:t>
            </a:r>
          </a:p>
          <a:p>
            <a:pPr lvl="2"/>
            <a:r>
              <a:t>正文级别 3</a:t>
            </a:r>
          </a:p>
          <a:p>
            <a:pPr lvl="3"/>
            <a:r>
              <a:t>正文级别 4</a:t>
            </a:r>
          </a:p>
          <a:p>
            <a:pPr lvl="4"/>
            <a:r>
              <a:t>正文级别 5</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bg>
      <p:bgPr>
        <a:solidFill>
          <a:srgbClr val="222222"/>
        </a:solidFill>
      </p:bgPr>
    </p:bg>
    <p:spTree>
      <p:nvGrpSpPr>
        <p:cNvPr id="1" name=""/>
        <p:cNvGrpSpPr/>
        <p:nvPr/>
      </p:nvGrpSpPr>
      <p:grpSpPr>
        <a:xfrm>
          <a:off x="0" y="0"/>
          <a:ext cx="0" cy="0"/>
          <a:chOff x="0" y="0"/>
          <a:chExt cx="0" cy="0"/>
        </a:xfrm>
      </p:grpSpPr>
      <p:sp>
        <p:nvSpPr>
          <p:cNvPr id="91" name="Shape 91"/>
          <p:cNvSpPr/>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92" name="Shape 92"/>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Shape 93"/>
          <p:cNvSpPr/>
          <p:nvPr>
            <p:ph type="title"/>
          </p:nvPr>
        </p:nvSpPr>
        <p:spPr>
          <a:xfrm>
            <a:off x="406400" y="1536700"/>
            <a:ext cx="6299200" cy="723900"/>
          </a:xfrm>
          <a:prstGeom prst="rect">
            <a:avLst/>
          </a:prstGeom>
        </p:spPr>
        <p:txBody>
          <a:bodyPr/>
          <a:lstStyle/>
          <a:p>
            <a:pPr/>
            <a:r>
              <a:t>标题文本</a:t>
            </a:r>
          </a:p>
        </p:txBody>
      </p:sp>
      <p:sp>
        <p:nvSpPr>
          <p:cNvPr id="94" name="Shape 94"/>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正文级别 1</a:t>
            </a:r>
          </a:p>
          <a:p>
            <a:pPr lvl="1"/>
            <a:r>
              <a:t>正文级别 2</a:t>
            </a:r>
          </a:p>
          <a:p>
            <a:pPr lvl="2"/>
            <a:r>
              <a:t>正文级别 3</a:t>
            </a:r>
          </a:p>
          <a:p>
            <a:pPr lvl="3"/>
            <a:r>
              <a:t>正文级别 4</a:t>
            </a:r>
          </a:p>
          <a:p>
            <a:pPr lvl="4"/>
            <a:r>
              <a:t>正文级别 5</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标题文本</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5" name="Shape 5"/>
          <p:cNvSpPr/>
          <p:nvPr>
            <p:ph type="sldNum" sz="quarter" idx="2"/>
          </p:nvPr>
        </p:nvSpPr>
        <p:spPr>
          <a:xfrm>
            <a:off x="12174418" y="431800"/>
            <a:ext cx="419101"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mn-lt"/>
                <a:ea typeface="+mn-ea"/>
                <a:cs typeface="+mn-cs"/>
                <a:sym typeface="Baskervill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1pPr>
      <a:lvl2pPr marL="0" marR="0" indent="2286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2pPr>
      <a:lvl3pPr marL="0" marR="0" indent="4572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3pPr>
      <a:lvl4pPr marL="0" marR="0" indent="6858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4pPr>
      <a:lvl5pPr marL="0" marR="0" indent="9144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5pPr>
      <a:lvl6pPr marL="0" marR="0" indent="11430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6pPr>
      <a:lvl7pPr marL="0" marR="0" indent="13716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7pPr>
      <a:lvl8pPr marL="0" marR="0" indent="16002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8pPr>
      <a:lvl9pPr marL="0" marR="0" indent="18288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 Id="rId3" Type="http://schemas.openxmlformats.org/officeDocument/2006/relationships/hyperlink" Target="https://en.wikipedia.org/wiki/Musical_instrument" TargetMode="External"/><Relationship Id="rId4" Type="http://schemas.openxmlformats.org/officeDocument/2006/relationships/hyperlink" Target="https://en.wikipedia.org/wiki/Woodwind" TargetMode="External"/><Relationship Id="rId5" Type="http://schemas.openxmlformats.org/officeDocument/2006/relationships/hyperlink" Target="https://en.wikipedia.org/wiki/Reed_(instrument)" TargetMode="External"/><Relationship Id="rId6" Type="http://schemas.openxmlformats.org/officeDocument/2006/relationships/hyperlink" Target="https://en.wikipedia.org/wiki/Aerophone" TargetMode="External"/><Relationship Id="rId7" Type="http://schemas.openxmlformats.org/officeDocument/2006/relationships/hyperlink" Target="https://en.wikipedia.org/wiki/Reedless_wind_instrument" TargetMode="External"/><Relationship Id="rId8" Type="http://schemas.openxmlformats.org/officeDocument/2006/relationships/hyperlink" Target="https://en.wikipedia.org/wiki/Hornbostel%E2%80%93Sachs" TargetMode="External"/><Relationship Id="rId9" Type="http://schemas.openxmlformats.org/officeDocument/2006/relationships/hyperlink" Target="https://en.wikipedia.org/wiki/Edge-blown_aerophones"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en.wikipedia.org/wiki/Western_concert_flute" TargetMode="External"/><Relationship Id="rId3" Type="http://schemas.openxmlformats.org/officeDocument/2006/relationships/hyperlink" Target="https://en.wikipedia.org/wiki/Embouchure" TargetMode="External"/><Relationship Id="rId4" Type="http://schemas.openxmlformats.org/officeDocument/2006/relationships/hyperlink" Target="https://en.wikipedia.org/wiki/Range_(music)" TargetMode="External"/><Relationship Id="rId5" Type="http://schemas.openxmlformats.org/officeDocument/2006/relationships/hyperlink" Target="https://en.wikipedia.org/wiki/Theobald_Boehm" TargetMode="External"/><Relationship Id="rId6" Type="http://schemas.openxmlformats.org/officeDocument/2006/relationships/hyperlink" Target="https://en.wikipedia.org/wiki/Boehm_system" TargetMode="External"/><Relationship Id="rId7" Type="http://schemas.openxmlformats.org/officeDocument/2006/relationships/hyperlink" Target="https://en.wikipedia.org/wiki/African_Blackwood" TargetMode="External"/><Relationship Id="rId8" Type="http://schemas.openxmlformats.org/officeDocument/2006/relationships/hyperlink" Target="https://en.wikipedia.org/wiki/Octave" TargetMode="External"/><Relationship Id="rId9" Type="http://schemas.openxmlformats.org/officeDocument/2006/relationships/hyperlink" Target="https://en.wikipedia.org/wiki/Middle_C" TargetMode="External"/><Relationship Id="rId10" Type="http://schemas.openxmlformats.org/officeDocument/2006/relationships/hyperlink" Target="https://en.wikipedia.org/wiki/Orchestra" TargetMode="External"/><Relationship Id="rId11" Type="http://schemas.openxmlformats.org/officeDocument/2006/relationships/hyperlink" Target="https://en.wikipedia.org/wiki/Concert_band"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en.wikipedia.org/wiki/Sound" TargetMode="External"/><Relationship Id="rId3" Type="http://schemas.openxmlformats.org/officeDocument/2006/relationships/hyperlink" Target="https://en.wikipedia.org/wiki/Bernoulli_effect" TargetMode="External"/><Relationship Id="rId4" Type="http://schemas.openxmlformats.org/officeDocument/2006/relationships/hyperlink" Target="https://en.wikipedia.org/wiki/Resonant_cavity" TargetMode="External"/><Relationship Id="rId5" Type="http://schemas.openxmlformats.org/officeDocument/2006/relationships/hyperlink" Target="https://en.wikipedia.org/wiki/Pitch_(music)" TargetMode="External"/><Relationship Id="rId6" Type="http://schemas.openxmlformats.org/officeDocument/2006/relationships/hyperlink" Target="https://en.wikipedia.org/wiki/Resonator" TargetMode="External"/><Relationship Id="rId7" Type="http://schemas.openxmlformats.org/officeDocument/2006/relationships/hyperlink" Target="https://en.wikipedia.org/wiki/Resonant_frequency" TargetMode="External"/><Relationship Id="rId8" Type="http://schemas.openxmlformats.org/officeDocument/2006/relationships/hyperlink" Target="https://en.wikipedia.org/wiki/Harmonic" TargetMode="External"/><Relationship Id="rId9" Type="http://schemas.openxmlformats.org/officeDocument/2006/relationships/hyperlink" Target="https://en.wikipedia.org/wiki/Fundamental_frequency" TargetMode="External"/><Relationship Id="rId10" Type="http://schemas.openxmlformats.org/officeDocument/2006/relationships/hyperlink" Target="https://en.wikipedia.org/wiki/Nohkan"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en.wikipedia.org/wiki/Stanley_Sadie" TargetMode="External"/><Relationship Id="rId3" Type="http://schemas.openxmlformats.org/officeDocument/2006/relationships/hyperlink" Target="https://en.wikipedia.org/wiki/John_Tyrrell_(musicologist)" TargetMode="External"/><Relationship Id="rId4" Type="http://schemas.openxmlformats.org/officeDocument/2006/relationships/hyperlink" Target="https://en.wikipedia.org/wiki/International_Standard_Book_Number" TargetMode="External"/><Relationship Id="rId5" Type="http://schemas.openxmlformats.org/officeDocument/2006/relationships/hyperlink" Target="https://en.wikipedia.org/wiki/Special:BookSources/0-87745-022-6" TargetMode="External"/><Relationship Id="rId6" Type="http://schemas.openxmlformats.org/officeDocument/2006/relationships/hyperlink" Target="https://en.wikipedia.org/wiki/Special:BookSources/0-356-04711-3" TargetMode="External"/><Relationship Id="rId7" Type="http://schemas.openxmlformats.org/officeDocument/2006/relationships/hyperlink" Target="https://en.wikipedia.org/wiki/Special:BookSources/0-356-04712-1" TargetMode="External"/><Relationship Id="rId8" Type="http://schemas.openxmlformats.org/officeDocument/2006/relationships/hyperlink" Target="https://en.wikipedia.org/wiki/Special:BookSources/0-02-871380-X" TargetMode="External"/><Relationship Id="rId9" Type="http://schemas.openxmlformats.org/officeDocument/2006/relationships/hyperlink" Target="https://en.wikipedia.org/wiki/Special:BookSources/1-871082-13-7" TargetMode="External"/><Relationship Id="rId10" Type="http://schemas.openxmlformats.org/officeDocument/2006/relationships/hyperlink" Target="https://en.wikipedia.org/wiki/Special:BookSources/0-9703753-0-1" TargetMode="External"/><Relationship Id="rId11" Type="http://schemas.openxmlformats.org/officeDocument/2006/relationships/hyperlink" Target="https://en.wikipedia.org/wiki/Special:BookSources/0-87487-077-1" TargetMode="External"/><Relationship Id="rId12" Type="http://schemas.openxmlformats.org/officeDocument/2006/relationships/hyperlink" Target="https://en.wikipedia.org/wiki/Special:BookSources/0-684-18241-6" TargetMode="External"/><Relationship Id="rId13" Type="http://schemas.openxmlformats.org/officeDocument/2006/relationships/hyperlink" Target="https://en.wikipedia.org/wiki/Special:BookSources/0-7153-8771-5" TargetMode="External"/><Relationship Id="rId14" Type="http://schemas.openxmlformats.org/officeDocument/2006/relationships/hyperlink" Target="https://en.wikipedia.org/wiki/Special:BookSources/0-19-510502-8" TargetMode="External"/><Relationship Id="rId15" Type="http://schemas.openxmlformats.org/officeDocument/2006/relationships/hyperlink" Target="https://en.wikipedia.org/wiki/Special:BookSources/0-7119-8465-4" TargetMode="External"/><Relationship Id="rId16" Type="http://schemas.openxmlformats.org/officeDocument/2006/relationships/hyperlink" Target="https://en.wikipedia.org/wiki/Special:BookSources/978-0-8108-6711-6"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ctrTitle"/>
          </p:nvPr>
        </p:nvSpPr>
        <p:spPr>
          <a:prstGeom prst="rect">
            <a:avLst/>
          </a:prstGeom>
        </p:spPr>
        <p:txBody>
          <a:bodyPr/>
          <a:lstStyle/>
          <a:p>
            <a:pPr lvl="1">
              <a:spcBef>
                <a:spcPts val="0"/>
              </a:spcBef>
              <a:defRPr sz="17000"/>
            </a:pPr>
            <a:r>
              <a:t>flute</a:t>
            </a:r>
          </a:p>
        </p:txBody>
      </p:sp>
      <p:sp>
        <p:nvSpPr>
          <p:cNvPr id="167" name="Shape 167"/>
          <p:cNvSpPr/>
          <p:nvPr>
            <p:ph type="subTitle" sz="quarter" idx="1"/>
          </p:nvPr>
        </p:nvSpPr>
        <p:spPr>
          <a:prstGeom prst="rect">
            <a:avLst/>
          </a:prstGeom>
        </p:spPr>
        <p:txBody>
          <a:bodyPr/>
          <a:lstStyle/>
          <a:p>
            <a:pPr/>
            <a:r>
              <a:t>brief introduction of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9" name="timg.jpg"/>
          <p:cNvPicPr>
            <a:picLocks noChangeAspect="1"/>
          </p:cNvPicPr>
          <p:nvPr>
            <p:ph type="pic" idx="13"/>
          </p:nvPr>
        </p:nvPicPr>
        <p:blipFill>
          <a:blip r:embed="rId2">
            <a:extLst/>
          </a:blip>
          <a:srcRect l="0" t="4296" r="0" b="4296"/>
          <a:stretch>
            <a:fillRect/>
          </a:stretch>
        </p:blipFill>
        <p:spPr>
          <a:prstGeom prst="rect">
            <a:avLst/>
          </a:prstGeom>
        </p:spPr>
      </p:pic>
      <p:sp>
        <p:nvSpPr>
          <p:cNvPr id="170" name="Shape 170"/>
          <p:cNvSpPr/>
          <p:nvPr/>
        </p:nvSpPr>
        <p:spPr>
          <a:xfrm>
            <a:off x="5892799" y="3867784"/>
            <a:ext cx="6705602" cy="454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0"/>
              </a:spcBef>
              <a:defRPr sz="2900">
                <a:solidFill>
                  <a:srgbClr val="FFFFFF"/>
                </a:solidFill>
                <a:latin typeface="Helvetica"/>
                <a:ea typeface="Helvetica"/>
                <a:cs typeface="Helvetica"/>
                <a:sym typeface="Helvetica"/>
              </a:defRPr>
            </a:pPr>
            <a:r>
              <a:t>The </a:t>
            </a:r>
            <a:r>
              <a:rPr b="1"/>
              <a:t>flute</a:t>
            </a:r>
            <a:r>
              <a:t> is a family of </a:t>
            </a:r>
            <a:r>
              <a:rPr>
                <a:hlinkClick r:id="rId3" invalidUrl="" action="" tgtFrame="" tooltip="" history="1" highlightClick="0" endSnd="0"/>
              </a:rPr>
              <a:t>musical instruments</a:t>
            </a:r>
            <a:r>
              <a:t> in the </a:t>
            </a:r>
            <a:r>
              <a:rPr>
                <a:hlinkClick r:id="rId4" invalidUrl="" action="" tgtFrame="" tooltip="" history="1" highlightClick="0" endSnd="0"/>
              </a:rPr>
              <a:t>woodwind</a:t>
            </a:r>
            <a:r>
              <a:t> group. Unlike woodwind instruments with </a:t>
            </a:r>
            <a:r>
              <a:rPr>
                <a:hlinkClick r:id="rId5" invalidUrl="" action="" tgtFrame="" tooltip="" history="1" highlightClick="0" endSnd="0"/>
              </a:rPr>
              <a:t>reeds</a:t>
            </a:r>
            <a:r>
              <a:t>, a flute is an </a:t>
            </a:r>
            <a:r>
              <a:rPr>
                <a:hlinkClick r:id="rId6" invalidUrl="" action="" tgtFrame="" tooltip="" history="1" highlightClick="0" endSnd="0"/>
              </a:rPr>
              <a:t>aerophone</a:t>
            </a:r>
            <a:r>
              <a:t> or </a:t>
            </a:r>
            <a:r>
              <a:rPr>
                <a:hlinkClick r:id="rId7" invalidUrl="" action="" tgtFrame="" tooltip="" history="1" highlightClick="0" endSnd="0"/>
              </a:rPr>
              <a:t>reedless wind instrument</a:t>
            </a:r>
            <a:r>
              <a:t> that produces its sound from the flow of air across an opening. According to the instrument classification of </a:t>
            </a:r>
            <a:r>
              <a:rPr>
                <a:hlinkClick r:id="rId8" invalidUrl="" action="" tgtFrame="" tooltip="" history="1" highlightClick="0" endSnd="0"/>
              </a:rPr>
              <a:t>Hornbostel–Sachs</a:t>
            </a:r>
            <a:r>
              <a:t>, flutes are categorized as </a:t>
            </a:r>
            <a:r>
              <a:rPr>
                <a:hlinkClick r:id="rId9" invalidUrl="" action="" tgtFrame="" tooltip="" history="1" highlightClick="0" endSnd="0"/>
              </a:rPr>
              <a:t>edge-blown aerophones</a:t>
            </a: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body" idx="13"/>
          </p:nvPr>
        </p:nvSpPr>
        <p:spPr>
          <a:xfrm>
            <a:off x="406400" y="330199"/>
            <a:ext cx="11176000" cy="584201"/>
          </a:xfrm>
          <a:prstGeom prst="rect">
            <a:avLst/>
          </a:prstGeom>
        </p:spPr>
        <p:txBody>
          <a:bodyPr/>
          <a:lstStyle>
            <a:lvl1pPr>
              <a:lnSpc>
                <a:spcPct val="100000"/>
              </a:lnSpc>
              <a:defRPr cap="none" spc="0" sz="3200">
                <a:solidFill>
                  <a:srgbClr val="222222"/>
                </a:solidFill>
                <a:latin typeface="Helvetica"/>
                <a:ea typeface="Helvetica"/>
                <a:cs typeface="Helvetica"/>
                <a:sym typeface="Helvetica"/>
              </a:defRPr>
            </a:lvl1pPr>
          </a:lstStyle>
          <a:p>
            <a:pPr/>
            <a:r>
              <a:t>Western transverse flutes</a:t>
            </a:r>
          </a:p>
        </p:txBody>
      </p:sp>
      <p:sp>
        <p:nvSpPr>
          <p:cNvPr id="173" name="Shape 173"/>
          <p:cNvSpPr/>
          <p:nvPr>
            <p:ph type="title"/>
          </p:nvPr>
        </p:nvSpPr>
        <p:spPr>
          <a:xfrm>
            <a:off x="533400" y="1474837"/>
            <a:ext cx="12192000" cy="5395367"/>
          </a:xfrm>
          <a:prstGeom prst="rect">
            <a:avLst/>
          </a:prstGeom>
        </p:spPr>
        <p:txBody>
          <a:bodyPr/>
          <a:lstStyle/>
          <a:p>
            <a:pPr defTabSz="397763">
              <a:lnSpc>
                <a:spcPct val="100000"/>
              </a:lnSpc>
              <a:spcBef>
                <a:spcPts val="0"/>
              </a:spcBef>
              <a:defRPr b="0" cap="none" sz="2262">
                <a:solidFill>
                  <a:srgbClr val="000000"/>
                </a:solidFill>
                <a:latin typeface="Helvetica"/>
                <a:ea typeface="Helvetica"/>
                <a:cs typeface="Helvetica"/>
                <a:sym typeface="Helvetica"/>
              </a:defRPr>
            </a:pPr>
            <a:r>
              <a:t>The </a:t>
            </a:r>
            <a:r>
              <a:rPr>
                <a:hlinkClick r:id="rId2" invalidUrl="" action="" tgtFrame="" tooltip="" history="1" highlightClick="0" endSnd="0"/>
              </a:rPr>
              <a:t>Western concert flute</a:t>
            </a:r>
            <a:r>
              <a:t>, a descendant of the medieval German flute, is a transverse treble flute that is closed at the top. An </a:t>
            </a:r>
            <a:r>
              <a:rPr i="1">
                <a:hlinkClick r:id="rId3" invalidUrl="" action="" tgtFrame="" tooltip="" history="1" highlightClick="0" endSnd="0"/>
              </a:rPr>
              <a:t>embouchure</a:t>
            </a:r>
            <a:r>
              <a:rPr i="1"/>
              <a:t> hole</a:t>
            </a:r>
            <a:r>
              <a:t> is positioned near the top across and into which the flutist blows. The flute has circular tone holes larger than the finger holes of its baroque predecessors. The size and placement of tone holes, key mechanism, and fingering system used to produce the notes in the flute's </a:t>
            </a:r>
            <a:r>
              <a:rPr>
                <a:hlinkClick r:id="rId4" invalidUrl="" action="" tgtFrame="" tooltip="" history="1" highlightClick="0" endSnd="0"/>
              </a:rPr>
              <a:t>range</a:t>
            </a:r>
            <a:r>
              <a:t> were evolved from 1832 to 1847 by </a:t>
            </a:r>
            <a:r>
              <a:rPr>
                <a:hlinkClick r:id="rId5" invalidUrl="" action="" tgtFrame="" tooltip="" history="1" highlightClick="0" endSnd="0"/>
              </a:rPr>
              <a:t>Theobald Boehm</a:t>
            </a:r>
            <a:r>
              <a:t> and greatly improved the instrument's dynamic range and intonation over its predecessors.</a:t>
            </a:r>
            <a:r>
              <a:rPr baseline="31999"/>
              <a:t>[39]</a:t>
            </a:r>
            <a:r>
              <a:t> With some refinements (and the rare exception of the Kingma system and other custom adapted fingering systems), Western concert flutes typically conform to Boehm's design, known as the </a:t>
            </a:r>
            <a:r>
              <a:rPr>
                <a:hlinkClick r:id="rId6" invalidUrl="" action="" tgtFrame="" tooltip="" history="1" highlightClick="0" endSnd="0"/>
              </a:rPr>
              <a:t>Boehm system</a:t>
            </a:r>
            <a:r>
              <a:t>. Beginner's flutes are made of nickel, silver, or brass that is silver-plated, while professionals use solid silver, gold, and sometimes platinum flutes. There are also modern wooden-bodied flutes usually with silver or gold keywork. The wood is usually </a:t>
            </a:r>
            <a:r>
              <a:rPr>
                <a:hlinkClick r:id="rId7" invalidUrl="" action="" tgtFrame="" tooltip="" history="1" highlightClick="0" endSnd="0"/>
              </a:rPr>
              <a:t>African Blackwood</a:t>
            </a:r>
            <a:r>
              <a:t>.</a:t>
            </a:r>
          </a:p>
          <a:p>
            <a:pPr defTabSz="397763">
              <a:lnSpc>
                <a:spcPct val="100000"/>
              </a:lnSpc>
              <a:spcBef>
                <a:spcPts val="0"/>
              </a:spcBef>
              <a:defRPr b="0" cap="none" sz="2262">
                <a:solidFill>
                  <a:srgbClr val="000000"/>
                </a:solidFill>
                <a:latin typeface="Helvetica"/>
                <a:ea typeface="Helvetica"/>
                <a:cs typeface="Helvetica"/>
                <a:sym typeface="Helvetica"/>
              </a:defRPr>
            </a:pPr>
            <a:r>
              <a:t>The standard concert flute is pitched in C and has a range of three </a:t>
            </a:r>
            <a:r>
              <a:rPr>
                <a:hlinkClick r:id="rId8" invalidUrl="" action="" tgtFrame="" tooltip="" history="1" highlightClick="0" endSnd="0"/>
              </a:rPr>
              <a:t>octaves</a:t>
            </a:r>
            <a:r>
              <a:t> starting from </a:t>
            </a:r>
            <a:r>
              <a:rPr>
                <a:hlinkClick r:id="rId9" invalidUrl="" action="" tgtFrame="" tooltip="" history="1" highlightClick="0" endSnd="0"/>
              </a:rPr>
              <a:t>middle C</a:t>
            </a:r>
            <a:r>
              <a:t> or one half step lower when a B foot is attached. This means the concert flute is one of the highest common </a:t>
            </a:r>
            <a:r>
              <a:rPr>
                <a:hlinkClick r:id="rId10" invalidUrl="" action="" tgtFrame="" tooltip="" history="1" highlightClick="0" endSnd="0"/>
              </a:rPr>
              <a:t>orchestra</a:t>
            </a:r>
            <a:r>
              <a:t> and </a:t>
            </a:r>
            <a:r>
              <a:rPr>
                <a:hlinkClick r:id="rId11" invalidUrl="" action="" tgtFrame="" tooltip="" history="1" highlightClick="0" endSnd="0"/>
              </a:rPr>
              <a:t>concert band</a:t>
            </a:r>
            <a:r>
              <a:t> instruments.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body" idx="13"/>
          </p:nvPr>
        </p:nvSpPr>
        <p:spPr>
          <a:xfrm>
            <a:off x="406400" y="330199"/>
            <a:ext cx="11176000" cy="584201"/>
          </a:xfrm>
          <a:prstGeom prst="rect">
            <a:avLst/>
          </a:prstGeom>
        </p:spPr>
        <p:txBody>
          <a:bodyPr/>
          <a:lstStyle>
            <a:lvl1pPr>
              <a:lnSpc>
                <a:spcPct val="100000"/>
              </a:lnSpc>
              <a:defRPr cap="none" spc="0" sz="3200">
                <a:solidFill>
                  <a:srgbClr val="222222"/>
                </a:solidFill>
                <a:latin typeface="Helvetica"/>
                <a:ea typeface="Helvetica"/>
                <a:cs typeface="Helvetica"/>
                <a:sym typeface="Helvetica"/>
              </a:defRPr>
            </a:lvl1pPr>
          </a:lstStyle>
          <a:p>
            <a:pPr/>
            <a:r>
              <a:t>Acoustics</a:t>
            </a:r>
          </a:p>
        </p:txBody>
      </p:sp>
      <p:sp>
        <p:nvSpPr>
          <p:cNvPr id="176" name="Shape 176"/>
          <p:cNvSpPr/>
          <p:nvPr>
            <p:ph type="title"/>
          </p:nvPr>
        </p:nvSpPr>
        <p:spPr>
          <a:xfrm>
            <a:off x="406400" y="1536700"/>
            <a:ext cx="12192000" cy="5862043"/>
          </a:xfrm>
          <a:prstGeom prst="rect">
            <a:avLst/>
          </a:prstGeom>
        </p:spPr>
        <p:txBody>
          <a:bodyPr/>
          <a:lstStyle/>
          <a:p>
            <a:pPr defTabSz="457200">
              <a:lnSpc>
                <a:spcPct val="100000"/>
              </a:lnSpc>
              <a:spcBef>
                <a:spcPts val="0"/>
              </a:spcBef>
              <a:defRPr b="0" cap="none" sz="2100">
                <a:solidFill>
                  <a:srgbClr val="000000"/>
                </a:solidFill>
                <a:latin typeface="Helvetica"/>
                <a:ea typeface="Helvetica"/>
                <a:cs typeface="Helvetica"/>
                <a:sym typeface="Helvetica"/>
              </a:defRPr>
            </a:pPr>
            <a:r>
              <a:t>A flute produces </a:t>
            </a:r>
            <a:r>
              <a:rPr>
                <a:hlinkClick r:id="rId2" invalidUrl="" action="" tgtFrame="" tooltip="" history="1" highlightClick="0" endSnd="0"/>
              </a:rPr>
              <a:t>sound</a:t>
            </a:r>
            <a:r>
              <a:t> when a stream of air directed across a hole in the instrument creates a vibration of air at the hole.The airstream creates a </a:t>
            </a:r>
            <a:r>
              <a:rPr>
                <a:hlinkClick r:id="rId3" invalidUrl="" action="" tgtFrame="" tooltip="" history="1" highlightClick="0" endSnd="0"/>
              </a:rPr>
              <a:t>Bernoulli</a:t>
            </a:r>
            <a:r>
              <a:t> or siphon. This excites the air contained in the usually cylindrical </a:t>
            </a:r>
            <a:r>
              <a:rPr>
                <a:hlinkClick r:id="rId4" invalidUrl="" action="" tgtFrame="" tooltip="" history="1" highlightClick="0" endSnd="0"/>
              </a:rPr>
              <a:t>resonant cavity</a:t>
            </a:r>
            <a:r>
              <a:t> within the flute. The flutist changes the </a:t>
            </a:r>
            <a:r>
              <a:rPr>
                <a:hlinkClick r:id="rId5" invalidUrl="" action="" tgtFrame="" tooltip="" history="1" highlightClick="0" endSnd="0"/>
              </a:rPr>
              <a:t>pitch</a:t>
            </a:r>
            <a:r>
              <a:t> of the sound produced by opening and closing holes in the body of the instrument, thus changing the effective length of the </a:t>
            </a:r>
            <a:r>
              <a:rPr>
                <a:hlinkClick r:id="rId6" invalidUrl="" action="" tgtFrame="" tooltip="" history="1" highlightClick="0" endSnd="0"/>
              </a:rPr>
              <a:t>resonator</a:t>
            </a:r>
            <a:r>
              <a:t> and its corresponding </a:t>
            </a:r>
            <a:r>
              <a:rPr>
                <a:hlinkClick r:id="rId7" invalidUrl="" action="" tgtFrame="" tooltip="" history="1" highlightClick="0" endSnd="0"/>
              </a:rPr>
              <a:t>resonant frequency</a:t>
            </a:r>
            <a:r>
              <a:t>. By varying the air pressure, a flutist can also change the pitch by causing the air in the flute to resonate at a </a:t>
            </a:r>
            <a:r>
              <a:rPr>
                <a:hlinkClick r:id="rId8" invalidUrl="" action="" tgtFrame="" tooltip="" history="1" highlightClick="0" endSnd="0"/>
              </a:rPr>
              <a:t>harmonic</a:t>
            </a:r>
            <a:r>
              <a:t> rather than the </a:t>
            </a:r>
            <a:r>
              <a:rPr>
                <a:hlinkClick r:id="rId9" invalidUrl="" action="" tgtFrame="" tooltip="" history="1" highlightClick="0" endSnd="0"/>
              </a:rPr>
              <a:t>fundamental frequency</a:t>
            </a:r>
            <a:r>
              <a:t> without opening or closing any holes.</a:t>
            </a:r>
          </a:p>
          <a:p>
            <a:pPr defTabSz="457200">
              <a:lnSpc>
                <a:spcPct val="100000"/>
              </a:lnSpc>
              <a:spcBef>
                <a:spcPts val="0"/>
              </a:spcBef>
              <a:defRPr b="0" cap="none" sz="2100">
                <a:solidFill>
                  <a:srgbClr val="000000"/>
                </a:solidFill>
                <a:latin typeface="Helvetica"/>
                <a:ea typeface="Helvetica"/>
                <a:cs typeface="Helvetica"/>
                <a:sym typeface="Helvetica"/>
              </a:defRPr>
            </a:pPr>
            <a:r>
              <a:t>Head joint geometry appears particularly critical to acoustic performance and tone, but there is no clear consensus on a particular shape amongst manufacturers. Acoustic impedance of the embouchure hole appears the most critical parameter.Critical variables affecting this acoustic impedance include: chimney length (hole between lip-plate and head tube), chimney diameter, and radii or curvature of the ends of the chimney and any designed restriction in the "throat" of the instrument, such as that in the Japanese </a:t>
            </a:r>
            <a:r>
              <a:rPr>
                <a:hlinkClick r:id="rId10" invalidUrl="" action="" tgtFrame="" tooltip="" history="1" highlightClick="0" endSnd="0"/>
              </a:rPr>
              <a:t>Nohkan</a:t>
            </a:r>
            <a:r>
              <a:t> Flute.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body" idx="13"/>
          </p:nvPr>
        </p:nvSpPr>
        <p:spPr>
          <a:xfrm>
            <a:off x="406400" y="330199"/>
            <a:ext cx="11176000" cy="584201"/>
          </a:xfrm>
          <a:prstGeom prst="rect">
            <a:avLst/>
          </a:prstGeom>
        </p:spPr>
        <p:txBody>
          <a:bodyPr/>
          <a:lstStyle>
            <a:lvl1pPr>
              <a:lnSpc>
                <a:spcPct val="100000"/>
              </a:lnSpc>
              <a:defRPr cap="none" spc="0" sz="3200">
                <a:solidFill>
                  <a:srgbClr val="000000"/>
                </a:solidFill>
                <a:latin typeface="Helvetica"/>
                <a:ea typeface="Helvetica"/>
                <a:cs typeface="Helvetica"/>
                <a:sym typeface="Helvetica"/>
              </a:defRPr>
            </a:lvl1pPr>
          </a:lstStyle>
          <a:p>
            <a:pPr/>
            <a:r>
              <a:t>representative work</a:t>
            </a:r>
          </a:p>
        </p:txBody>
      </p:sp>
      <p:sp>
        <p:nvSpPr>
          <p:cNvPr id="179" name="Shape 179"/>
          <p:cNvSpPr/>
          <p:nvPr>
            <p:ph type="title"/>
          </p:nvPr>
        </p:nvSpPr>
        <p:spPr>
          <a:xfrm>
            <a:off x="406400" y="1536700"/>
            <a:ext cx="12192000" cy="4984106"/>
          </a:xfrm>
          <a:prstGeom prst="rect">
            <a:avLst/>
          </a:prstGeom>
        </p:spPr>
        <p:txBody>
          <a:bodyPr/>
          <a:lstStyle/>
          <a:p>
            <a:pPr defTabSz="457200">
              <a:lnSpc>
                <a:spcPct val="100000"/>
              </a:lnSpc>
              <a:spcBef>
                <a:spcPts val="0"/>
              </a:spcBef>
              <a:defRPr b="0" cap="none" sz="2700">
                <a:solidFill>
                  <a:srgbClr val="333333"/>
                </a:solidFill>
                <a:latin typeface="Arial"/>
                <a:ea typeface="Arial"/>
                <a:cs typeface="Arial"/>
                <a:sym typeface="Arial"/>
              </a:defRPr>
            </a:pPr>
            <a:r>
              <a:t>minuet                                                                                          Georges Bizet</a:t>
            </a:r>
          </a:p>
          <a:p>
            <a:pPr defTabSz="457200">
              <a:lnSpc>
                <a:spcPct val="100000"/>
              </a:lnSpc>
              <a:spcBef>
                <a:spcPts val="0"/>
              </a:spcBef>
              <a:defRPr b="0" cap="none" sz="2700">
                <a:solidFill>
                  <a:srgbClr val="333333"/>
                </a:solidFill>
                <a:latin typeface="Helvetica Neue"/>
                <a:ea typeface="Helvetica Neue"/>
                <a:cs typeface="Helvetica Neue"/>
                <a:sym typeface="Helvetica Neue"/>
              </a:defRPr>
            </a:pPr>
          </a:p>
          <a:p>
            <a:pPr defTabSz="457200">
              <a:lnSpc>
                <a:spcPct val="100000"/>
              </a:lnSpc>
              <a:spcBef>
                <a:spcPts val="0"/>
              </a:spcBef>
              <a:defRPr b="0" cap="none" sz="2700">
                <a:solidFill>
                  <a:srgbClr val="333333"/>
                </a:solidFill>
                <a:latin typeface="Helvetica Neue"/>
                <a:ea typeface="Helvetica Neue"/>
                <a:cs typeface="Helvetica Neue"/>
                <a:sym typeface="Helvetica Neue"/>
              </a:defRPr>
            </a:pPr>
            <a:r>
              <a:t>Prélude à l’aprèsmidi d’un faune (Prelude to the Afternoon of a Faun; completed in 1894)                                                                                   Claude Debussy</a:t>
            </a:r>
          </a:p>
          <a:p>
            <a:pPr defTabSz="457200">
              <a:lnSpc>
                <a:spcPct val="100000"/>
              </a:lnSpc>
              <a:spcBef>
                <a:spcPts val="0"/>
              </a:spcBef>
              <a:defRPr b="0" cap="none" sz="2700">
                <a:solidFill>
                  <a:srgbClr val="333333"/>
                </a:solidFill>
                <a:latin typeface="Arial"/>
                <a:ea typeface="Arial"/>
                <a:cs typeface="Arial"/>
                <a:sym typeface="Arial"/>
              </a:defRPr>
            </a:pPr>
          </a:p>
          <a:p>
            <a:pPr defTabSz="457200">
              <a:lnSpc>
                <a:spcPct val="100000"/>
              </a:lnSpc>
              <a:spcBef>
                <a:spcPts val="0"/>
              </a:spcBef>
              <a:defRPr b="0" cap="none" sz="2700">
                <a:solidFill>
                  <a:srgbClr val="333333"/>
                </a:solidFill>
                <a:latin typeface="Arial"/>
                <a:ea typeface="Arial"/>
                <a:cs typeface="Arial"/>
                <a:sym typeface="Arial"/>
              </a:defRPr>
            </a:pPr>
            <a:r>
              <a:t>concertino                                                                                       Chaminade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body" idx="13"/>
          </p:nvPr>
        </p:nvSpPr>
        <p:spPr>
          <a:xfrm>
            <a:off x="406400" y="330199"/>
            <a:ext cx="11176000" cy="584201"/>
          </a:xfrm>
          <a:prstGeom prst="rect">
            <a:avLst/>
          </a:prstGeom>
        </p:spPr>
        <p:txBody>
          <a:bodyPr/>
          <a:lstStyle>
            <a:lvl1pPr>
              <a:lnSpc>
                <a:spcPct val="100000"/>
              </a:lnSpc>
              <a:defRPr cap="none" spc="0" sz="3200">
                <a:solidFill>
                  <a:srgbClr val="222222"/>
                </a:solidFill>
                <a:latin typeface="Helvetica"/>
                <a:ea typeface="Helvetica"/>
                <a:cs typeface="Helvetica"/>
                <a:sym typeface="Helvetica"/>
              </a:defRPr>
            </a:lvl1pPr>
          </a:lstStyle>
          <a:p>
            <a:pPr/>
            <a:r>
              <a:t>Bibliography</a:t>
            </a:r>
          </a:p>
        </p:txBody>
      </p:sp>
      <p:sp>
        <p:nvSpPr>
          <p:cNvPr id="182" name="Shape 182"/>
          <p:cNvSpPr/>
          <p:nvPr>
            <p:ph type="title"/>
          </p:nvPr>
        </p:nvSpPr>
        <p:spPr>
          <a:xfrm>
            <a:off x="406400" y="1530350"/>
            <a:ext cx="12192000" cy="6567686"/>
          </a:xfrm>
          <a:prstGeom prst="rect">
            <a:avLst/>
          </a:prstGeom>
        </p:spPr>
        <p:txBody>
          <a:bodyPr/>
          <a:lstStyle/>
          <a:p>
            <a:pPr marL="420623" indent="-420623" defTabSz="420623">
              <a:lnSpc>
                <a:spcPct val="100000"/>
              </a:lnSpc>
              <a:spcBef>
                <a:spcPts val="0"/>
              </a:spcBef>
              <a:tabLst>
                <a:tab pos="127000" algn="l"/>
                <a:tab pos="419100" algn="l"/>
              </a:tabLst>
              <a:defRPr b="0" cap="none" sz="2079">
                <a:solidFill>
                  <a:srgbClr val="000000"/>
                </a:solidFill>
                <a:latin typeface="Helvetica"/>
                <a:ea typeface="Helvetica"/>
                <a:cs typeface="Helvetica"/>
                <a:sym typeface="Helvetica"/>
              </a:defRPr>
            </a:pPr>
            <a:r>
              <a:t>	•	Buchanan, Donna A. 2001. "Bulgaria §II: Traditional Music, 2: Characteristics of Pre-Socialist Musical Culture, 1800–1944, (iii): Instruments". </a:t>
            </a:r>
            <a:r>
              <a:rPr i="1"/>
              <a:t>The New Grove Dictionary of Music and Musicians</a:t>
            </a:r>
            <a:r>
              <a:t>, second edition, edited by </a:t>
            </a:r>
            <a:r>
              <a:rPr>
                <a:hlinkClick r:id="rId2" invalidUrl="" action="" tgtFrame="" tooltip="" history="1" highlightClick="0" endSnd="0"/>
              </a:rPr>
              <a:t>Stanley Sadie</a:t>
            </a:r>
            <a:r>
              <a:t> and </a:t>
            </a:r>
            <a:r>
              <a:rPr>
                <a:hlinkClick r:id="rId3" invalidUrl="" action="" tgtFrame="" tooltip="" history="1" highlightClick="0" endSnd="0"/>
              </a:rPr>
              <a:t>John Tyrrell</a:t>
            </a:r>
            <a:r>
              <a:t>. London: Macmillan Publishers.</a:t>
            </a:r>
          </a:p>
          <a:p>
            <a:pPr marL="420623" indent="-420623" defTabSz="420623">
              <a:lnSpc>
                <a:spcPct val="100000"/>
              </a:lnSpc>
              <a:spcBef>
                <a:spcPts val="0"/>
              </a:spcBef>
              <a:tabLst>
                <a:tab pos="127000" algn="l"/>
                <a:tab pos="419100" algn="l"/>
              </a:tabLst>
              <a:defRPr b="0" cap="none" i="1" sz="2079">
                <a:solidFill>
                  <a:srgbClr val="000000"/>
                </a:solidFill>
                <a:latin typeface="Helvetica"/>
                <a:ea typeface="Helvetica"/>
                <a:cs typeface="Helvetica"/>
                <a:sym typeface="Helvetica"/>
              </a:defRPr>
            </a:pPr>
            <a:r>
              <a:rPr i="0"/>
              <a:t>	•	Crane, Frederick. 1972. </a:t>
            </a:r>
            <a:r>
              <a:t>Extant Medieval Musical Instruments: A Provisional Catalogue by Types</a:t>
            </a:r>
            <a:r>
              <a:rPr i="0"/>
              <a:t>. Iowa City: University of Iowa Press. </a:t>
            </a:r>
            <a:r>
              <a:rPr i="0">
                <a:hlinkClick r:id="rId4" invalidUrl="" action="" tgtFrame="" tooltip="" history="1" highlightClick="0" endSnd="0"/>
              </a:rPr>
              <a:t>ISBN</a:t>
            </a:r>
            <a:r>
              <a:rPr i="0"/>
              <a:t> </a:t>
            </a:r>
            <a:r>
              <a:rPr i="0">
                <a:hlinkClick r:id="rId5" invalidUrl="" action="" tgtFrame="" tooltip="" history="1" highlightClick="0" endSnd="0"/>
              </a:rPr>
              <a:t>0-87745-022-6</a:t>
            </a:r>
            <a:endParaRPr i="0"/>
          </a:p>
          <a:p>
            <a:pPr marL="420623" indent="-420623" defTabSz="420623">
              <a:lnSpc>
                <a:spcPct val="100000"/>
              </a:lnSpc>
              <a:spcBef>
                <a:spcPts val="0"/>
              </a:spcBef>
              <a:tabLst>
                <a:tab pos="127000" algn="l"/>
                <a:tab pos="419100" algn="l"/>
              </a:tabLst>
              <a:defRPr b="0" cap="none" sz="2079">
                <a:solidFill>
                  <a:srgbClr val="000000"/>
                </a:solidFill>
                <a:latin typeface="Helvetica"/>
                <a:ea typeface="Helvetica"/>
                <a:cs typeface="Helvetica"/>
                <a:sym typeface="Helvetica"/>
              </a:defRPr>
            </a:pPr>
            <a:r>
              <a:t>	•	Galway, James. 1982. </a:t>
            </a:r>
            <a:r>
              <a:rPr i="1"/>
              <a:t>Flute</a:t>
            </a:r>
            <a:r>
              <a:t>. Yehudi Menuhin Music Guides. London: Macdonald. </a:t>
            </a:r>
            <a:r>
              <a:rPr>
                <a:hlinkClick r:id="rId4" invalidUrl="" action="" tgtFrame="" tooltip="" history="1" highlightClick="0" endSnd="0"/>
              </a:rPr>
              <a:t>ISBN</a:t>
            </a:r>
            <a:r>
              <a:t> </a:t>
            </a:r>
            <a:r>
              <a:rPr>
                <a:hlinkClick r:id="rId6" invalidUrl="" action="" tgtFrame="" tooltip="" history="1" highlightClick="0" endSnd="0"/>
              </a:rPr>
              <a:t>0-356-04711-3</a:t>
            </a:r>
            <a:r>
              <a:t> (cloth); </a:t>
            </a:r>
            <a:r>
              <a:rPr>
                <a:hlinkClick r:id="rId4" invalidUrl="" action="" tgtFrame="" tooltip="" history="1" highlightClick="0" endSnd="0"/>
              </a:rPr>
              <a:t>ISBN</a:t>
            </a:r>
            <a:r>
              <a:t> </a:t>
            </a:r>
            <a:r>
              <a:rPr>
                <a:hlinkClick r:id="rId7" invalidUrl="" action="" tgtFrame="" tooltip="" history="1" highlightClick="0" endSnd="0"/>
              </a:rPr>
              <a:t>0-356-04712-1</a:t>
            </a:r>
            <a:r>
              <a:t> (pbk.) New York: Schirmer Books. </a:t>
            </a:r>
            <a:r>
              <a:rPr>
                <a:hlinkClick r:id="rId4" invalidUrl="" action="" tgtFrame="" tooltip="" history="1" highlightClick="0" endSnd="0"/>
              </a:rPr>
              <a:t>ISBN</a:t>
            </a:r>
            <a:r>
              <a:t> </a:t>
            </a:r>
            <a:r>
              <a:rPr>
                <a:hlinkClick r:id="rId8" invalidUrl="" action="" tgtFrame="" tooltip="" history="1" highlightClick="0" endSnd="0"/>
              </a:rPr>
              <a:t>0-02-871380-X</a:t>
            </a:r>
            <a:r>
              <a:t> Reprinted 1990, London: Kahn &amp; Averill London: Khan &amp; Averill </a:t>
            </a:r>
            <a:r>
              <a:rPr>
                <a:hlinkClick r:id="rId4" invalidUrl="" action="" tgtFrame="" tooltip="" history="1" highlightClick="0" endSnd="0"/>
              </a:rPr>
              <a:t>ISBN</a:t>
            </a:r>
            <a:r>
              <a:t> </a:t>
            </a:r>
            <a:r>
              <a:rPr>
                <a:hlinkClick r:id="rId9" invalidUrl="" action="" tgtFrame="" tooltip="" history="1" highlightClick="0" endSnd="0"/>
              </a:rPr>
              <a:t>1-871082-13-7</a:t>
            </a:r>
          </a:p>
          <a:p>
            <a:pPr marL="420623" indent="-420623" defTabSz="420623">
              <a:lnSpc>
                <a:spcPct val="100000"/>
              </a:lnSpc>
              <a:spcBef>
                <a:spcPts val="0"/>
              </a:spcBef>
              <a:tabLst>
                <a:tab pos="127000" algn="l"/>
                <a:tab pos="419100" algn="l"/>
              </a:tabLst>
              <a:defRPr b="0" cap="none" sz="2079">
                <a:solidFill>
                  <a:srgbClr val="000000"/>
                </a:solidFill>
                <a:latin typeface="Helvetica"/>
                <a:ea typeface="Helvetica"/>
                <a:cs typeface="Helvetica"/>
                <a:sym typeface="Helvetica"/>
              </a:defRPr>
            </a:pPr>
            <a:r>
              <a:t>	•	Phelan, James, 2004. </a:t>
            </a:r>
            <a:r>
              <a:rPr i="1"/>
              <a:t>The Complete Guide to the [Flute and Piccolo]</a:t>
            </a:r>
            <a:r>
              <a:t>, second edition. [S.l.]: Burkart-Phelan, Inc., 2004. </a:t>
            </a:r>
            <a:r>
              <a:rPr>
                <a:hlinkClick r:id="rId4" invalidUrl="" action="" tgtFrame="" tooltip="" history="1" highlightClick="0" endSnd="0"/>
              </a:rPr>
              <a:t>ISBN</a:t>
            </a:r>
            <a:r>
              <a:t> </a:t>
            </a:r>
            <a:r>
              <a:rPr>
                <a:hlinkClick r:id="rId10" invalidUrl="" action="" tgtFrame="" tooltip="" history="1" highlightClick="0" endSnd="0"/>
              </a:rPr>
              <a:t>0-9703753-0-1</a:t>
            </a:r>
          </a:p>
          <a:p>
            <a:pPr marL="420623" indent="-420623" defTabSz="420623">
              <a:lnSpc>
                <a:spcPct val="100000"/>
              </a:lnSpc>
              <a:spcBef>
                <a:spcPts val="0"/>
              </a:spcBef>
              <a:tabLst>
                <a:tab pos="127000" algn="l"/>
                <a:tab pos="419100" algn="l"/>
              </a:tabLst>
              <a:defRPr b="0" cap="none" sz="2079">
                <a:solidFill>
                  <a:srgbClr val="000000"/>
                </a:solidFill>
                <a:latin typeface="Helvetica"/>
                <a:ea typeface="Helvetica"/>
                <a:cs typeface="Helvetica"/>
                <a:sym typeface="Helvetica"/>
              </a:defRPr>
            </a:pPr>
            <a:r>
              <a:t>	•	Putnik, Edwin. 1970. </a:t>
            </a:r>
            <a:r>
              <a:rPr i="1"/>
              <a:t>The Art of Flute Playing</a:t>
            </a:r>
            <a:r>
              <a:t>. Evanston, Illinois: Summy-Birchard Inc. Revised edition 1973, Princeton, New Jersey and Evanston, Illinois. </a:t>
            </a:r>
            <a:r>
              <a:rPr>
                <a:hlinkClick r:id="rId4" invalidUrl="" action="" tgtFrame="" tooltip="" history="1" highlightClick="0" endSnd="0"/>
              </a:rPr>
              <a:t>ISBN</a:t>
            </a:r>
            <a:r>
              <a:t> </a:t>
            </a:r>
            <a:r>
              <a:rPr>
                <a:hlinkClick r:id="rId11" invalidUrl="" action="" tgtFrame="" tooltip="" history="1" highlightClick="0" endSnd="0"/>
              </a:rPr>
              <a:t>0-87487-077-1</a:t>
            </a:r>
          </a:p>
          <a:p>
            <a:pPr marL="420623" indent="-420623" defTabSz="420623">
              <a:lnSpc>
                <a:spcPct val="100000"/>
              </a:lnSpc>
              <a:spcBef>
                <a:spcPts val="0"/>
              </a:spcBef>
              <a:tabLst>
                <a:tab pos="127000" algn="l"/>
                <a:tab pos="419100" algn="l"/>
              </a:tabLst>
              <a:defRPr b="0" cap="none" sz="2079">
                <a:solidFill>
                  <a:srgbClr val="000000"/>
                </a:solidFill>
                <a:latin typeface="Helvetica"/>
                <a:ea typeface="Helvetica"/>
                <a:cs typeface="Helvetica"/>
                <a:sym typeface="Helvetica"/>
              </a:defRPr>
            </a:pPr>
            <a:r>
              <a:t>	•	Toff, Nancy. 1985. </a:t>
            </a:r>
            <a:r>
              <a:rPr i="1"/>
              <a:t>The Flute Book: A Complete Guide for Students and Performers</a:t>
            </a:r>
            <a:r>
              <a:t>. New York: Charles's Scribners Sons. </a:t>
            </a:r>
            <a:r>
              <a:rPr>
                <a:hlinkClick r:id="rId4" invalidUrl="" action="" tgtFrame="" tooltip="" history="1" highlightClick="0" endSnd="0"/>
              </a:rPr>
              <a:t>ISBN</a:t>
            </a:r>
            <a:r>
              <a:t> </a:t>
            </a:r>
            <a:r>
              <a:rPr>
                <a:hlinkClick r:id="rId12" invalidUrl="" action="" tgtFrame="" tooltip="" history="1" highlightClick="0" endSnd="0"/>
              </a:rPr>
              <a:t>0-684-18241-6</a:t>
            </a:r>
            <a:r>
              <a:t> Newton Abbot: David &amp; Charles. </a:t>
            </a:r>
            <a:r>
              <a:rPr>
                <a:hlinkClick r:id="rId4" invalidUrl="" action="" tgtFrame="" tooltip="" history="1" highlightClick="0" endSnd="0"/>
              </a:rPr>
              <a:t>ISBN</a:t>
            </a:r>
            <a:r>
              <a:t> </a:t>
            </a:r>
            <a:r>
              <a:rPr>
                <a:hlinkClick r:id="rId13" invalidUrl="" action="" tgtFrame="" tooltip="" history="1" highlightClick="0" endSnd="0"/>
              </a:rPr>
              <a:t>0-7153-8771-5</a:t>
            </a:r>
            <a:r>
              <a:t> Second Edition 1996, New York: Oxford University Press. </a:t>
            </a:r>
            <a:r>
              <a:rPr>
                <a:hlinkClick r:id="rId4" invalidUrl="" action="" tgtFrame="" tooltip="" history="1" highlightClick="0" endSnd="0"/>
              </a:rPr>
              <a:t>ISBN</a:t>
            </a:r>
            <a:r>
              <a:t> </a:t>
            </a:r>
            <a:r>
              <a:rPr>
                <a:hlinkClick r:id="rId14" invalidUrl="" action="" tgtFrame="" tooltip="" history="1" highlightClick="0" endSnd="0"/>
              </a:rPr>
              <a:t>0-19-510502-8</a:t>
            </a:r>
          </a:p>
          <a:p>
            <a:pPr marL="420623" indent="-420623" defTabSz="420623">
              <a:lnSpc>
                <a:spcPct val="100000"/>
              </a:lnSpc>
              <a:spcBef>
                <a:spcPts val="0"/>
              </a:spcBef>
              <a:tabLst>
                <a:tab pos="127000" algn="l"/>
                <a:tab pos="419100" algn="l"/>
              </a:tabLst>
              <a:defRPr b="0" cap="none" i="1" sz="2079">
                <a:solidFill>
                  <a:srgbClr val="000000"/>
                </a:solidFill>
                <a:latin typeface="Helvetica"/>
                <a:ea typeface="Helvetica"/>
                <a:cs typeface="Helvetica"/>
                <a:sym typeface="Helvetica"/>
              </a:defRPr>
            </a:pPr>
            <a:r>
              <a:rPr i="0"/>
              <a:t>	•	Wye, Trevor. 1988. </a:t>
            </a:r>
            <a:r>
              <a:t>Proper Flute Playing: A Companion to the Practice Books</a:t>
            </a:r>
            <a:r>
              <a:rPr i="0"/>
              <a:t>. London: Novello. </a:t>
            </a:r>
            <a:r>
              <a:rPr i="0">
                <a:hlinkClick r:id="rId4" invalidUrl="" action="" tgtFrame="" tooltip="" history="1" highlightClick="0" endSnd="0"/>
              </a:rPr>
              <a:t>ISBN</a:t>
            </a:r>
            <a:r>
              <a:rPr i="0"/>
              <a:t> </a:t>
            </a:r>
            <a:r>
              <a:rPr i="0">
                <a:hlinkClick r:id="rId15" invalidUrl="" action="" tgtFrame="" tooltip="" history="1" highlightClick="0" endSnd="0"/>
              </a:rPr>
              <a:t>0-7119-8465-4</a:t>
            </a:r>
            <a:endParaRPr i="0"/>
          </a:p>
          <a:p>
            <a:pPr marL="420623" indent="-420623" defTabSz="420623">
              <a:lnSpc>
                <a:spcPct val="100000"/>
              </a:lnSpc>
              <a:spcBef>
                <a:spcPts val="0"/>
              </a:spcBef>
              <a:tabLst>
                <a:tab pos="127000" algn="l"/>
                <a:tab pos="419100" algn="l"/>
              </a:tabLst>
              <a:defRPr b="0" cap="none" sz="2079">
                <a:solidFill>
                  <a:srgbClr val="000000"/>
                </a:solidFill>
                <a:latin typeface="Helvetica"/>
                <a:ea typeface="Helvetica"/>
                <a:cs typeface="Helvetica"/>
                <a:sym typeface="Helvetica"/>
              </a:defRPr>
            </a:pPr>
            <a:r>
              <a:t>	•	Maclagan, Susan J. "A Dictionary for the Modern Flutist", 2009, Lanham, Maryland, USA: Scarecrow Press. </a:t>
            </a:r>
            <a:r>
              <a:rPr>
                <a:hlinkClick r:id="rId4" invalidUrl="" action="" tgtFrame="" tooltip="" history="1" highlightClick="0" endSnd="0"/>
              </a:rPr>
              <a:t>ISBN</a:t>
            </a:r>
            <a:r>
              <a:t> </a:t>
            </a:r>
            <a:r>
              <a:rPr>
                <a:hlinkClick r:id="rId16" invalidUrl="" action="" tgtFrame="" tooltip="" history="1" highlightClick="0" endSnd="0"/>
              </a:rPr>
              <a:t>978-0-8108-6711-6</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nvSpPr>
        <p:spPr>
          <a:xfrm>
            <a:off x="4432020" y="4241800"/>
            <a:ext cx="4140760" cy="127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700"/>
            </a:lvl1p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Baskerville"/>
        <a:ea typeface="Baskerville"/>
        <a:cs typeface="Baskerville"/>
      </a:majorFont>
      <a:minorFont>
        <a:latin typeface="Baskerville"/>
        <a:ea typeface="Baskerville"/>
        <a:cs typeface="Baskervill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1" baseline="0" cap="all" i="0" spc="0" strike="noStrike" sz="2800" u="none" kumimoji="0" normalizeH="0">
            <a:ln>
              <a:noFill/>
            </a:ln>
            <a:solidFill>
              <a:srgbClr val="FFFFFF"/>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Baskerville"/>
        <a:ea typeface="Baskerville"/>
        <a:cs typeface="Baskerville"/>
      </a:majorFont>
      <a:minorFont>
        <a:latin typeface="Baskerville"/>
        <a:ea typeface="Baskerville"/>
        <a:cs typeface="Baskervill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1" baseline="0" cap="all" i="0" spc="0" strike="noStrike" sz="2800" u="none" kumimoji="0" normalizeH="0">
            <a:ln>
              <a:noFill/>
            </a:ln>
            <a:solidFill>
              <a:srgbClr val="FFFFFF"/>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