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/>
    <p:restoredTop sz="94697"/>
  </p:normalViewPr>
  <p:slideViewPr>
    <p:cSldViewPr snapToGrid="0" snapToObjects="1">
      <p:cViewPr varScale="1">
        <p:scale>
          <a:sx n="89" d="100"/>
          <a:sy n="89" d="100"/>
        </p:scale>
        <p:origin x="18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1A8A-3FF7-6649-B7BF-24E02DC3FEF3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BBB1-D9EB-5541-BD5E-7F4BA31B0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84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1A8A-3FF7-6649-B7BF-24E02DC3FEF3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BBB1-D9EB-5541-BD5E-7F4BA31B0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58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1A8A-3FF7-6649-B7BF-24E02DC3FEF3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BBB1-D9EB-5541-BD5E-7F4BA31B0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03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1A8A-3FF7-6649-B7BF-24E02DC3FEF3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BBB1-D9EB-5541-BD5E-7F4BA31B0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25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1A8A-3FF7-6649-B7BF-24E02DC3FEF3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BBB1-D9EB-5541-BD5E-7F4BA31B0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0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1A8A-3FF7-6649-B7BF-24E02DC3FEF3}" type="datetimeFigureOut">
              <a:rPr lang="en-US" smtClean="0"/>
              <a:t>5/15/18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BBB1-D9EB-5541-BD5E-7F4BA31B0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55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1A8A-3FF7-6649-B7BF-24E02DC3FEF3}" type="datetimeFigureOut">
              <a:rPr lang="en-US" smtClean="0"/>
              <a:t>5/15/18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BBB1-D9EB-5541-BD5E-7F4BA31B0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97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1A8A-3FF7-6649-B7BF-24E02DC3FEF3}" type="datetimeFigureOut">
              <a:rPr lang="en-US" smtClean="0"/>
              <a:t>5/15/18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BBB1-D9EB-5541-BD5E-7F4BA31B0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1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1A8A-3FF7-6649-B7BF-24E02DC3FEF3}" type="datetimeFigureOut">
              <a:rPr lang="en-US" smtClean="0"/>
              <a:t>5/15/18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BBB1-D9EB-5541-BD5E-7F4BA31B0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93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1A8A-3FF7-6649-B7BF-24E02DC3FEF3}" type="datetimeFigureOut">
              <a:rPr lang="en-US" smtClean="0"/>
              <a:t>5/15/18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BBB1-D9EB-5541-BD5E-7F4BA31B0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1A8A-3FF7-6649-B7BF-24E02DC3FEF3}" type="datetimeFigureOut">
              <a:rPr lang="en-US" smtClean="0"/>
              <a:t>5/15/18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BBB1-D9EB-5541-BD5E-7F4BA31B0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36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11A8A-3FF7-6649-B7BF-24E02DC3FEF3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BBBB1-D9EB-5541-BD5E-7F4BA31B0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76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95300"/>
            <a:ext cx="108204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433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DengXian</vt:lpstr>
      <vt:lpstr>DengXian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Song, Chen</dc:creator>
  <cp:lastModifiedBy>Song, Chen</cp:lastModifiedBy>
  <cp:revision>3</cp:revision>
  <dcterms:created xsi:type="dcterms:W3CDTF">2018-05-15T15:02:13Z</dcterms:created>
  <dcterms:modified xsi:type="dcterms:W3CDTF">2018-05-17T18:45:05Z</dcterms:modified>
</cp:coreProperties>
</file>