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77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AB1A-7831-4388-81F1-8EB7FA7C5F92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10F-C786-49D3-B170-2A8AA1AB4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98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AB1A-7831-4388-81F1-8EB7FA7C5F92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10F-C786-49D3-B170-2A8AA1AB4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25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AB1A-7831-4388-81F1-8EB7FA7C5F92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10F-C786-49D3-B170-2A8AA1AB4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7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AB1A-7831-4388-81F1-8EB7FA7C5F92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10F-C786-49D3-B170-2A8AA1AB4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7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AB1A-7831-4388-81F1-8EB7FA7C5F92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10F-C786-49D3-B170-2A8AA1AB4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64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AB1A-7831-4388-81F1-8EB7FA7C5F92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10F-C786-49D3-B170-2A8AA1AB4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1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AB1A-7831-4388-81F1-8EB7FA7C5F92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10F-C786-49D3-B170-2A8AA1AB4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41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AB1A-7831-4388-81F1-8EB7FA7C5F92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10F-C786-49D3-B170-2A8AA1AB4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7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AB1A-7831-4388-81F1-8EB7FA7C5F92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10F-C786-49D3-B170-2A8AA1AB4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83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AB1A-7831-4388-81F1-8EB7FA7C5F92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10F-C786-49D3-B170-2A8AA1AB4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88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AB1A-7831-4388-81F1-8EB7FA7C5F92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10F-C786-49D3-B170-2A8AA1AB4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0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9AB1A-7831-4388-81F1-8EB7FA7C5F92}" type="datetimeFigureOut">
              <a:rPr lang="zh-CN" altLang="en-US" smtClean="0"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AA10F-C786-49D3-B170-2A8AA1AB4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51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179512" y="2356441"/>
            <a:ext cx="3528392" cy="1844021"/>
            <a:chOff x="179512" y="2564904"/>
            <a:chExt cx="4104456" cy="2160240"/>
          </a:xfrm>
        </p:grpSpPr>
        <p:sp>
          <p:nvSpPr>
            <p:cNvPr id="19" name="平行四边形 18"/>
            <p:cNvSpPr/>
            <p:nvPr/>
          </p:nvSpPr>
          <p:spPr>
            <a:xfrm>
              <a:off x="179512" y="2564904"/>
              <a:ext cx="4104456" cy="2160240"/>
            </a:xfrm>
            <a:prstGeom prst="parallelogram">
              <a:avLst>
                <a:gd name="adj" fmla="val 5415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907704" y="314096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891302" y="3883165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054329" y="4330021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87411" y="275922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555776" y="3501008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71600" y="343738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810521" y="4480933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426544" y="4264909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331640" y="282284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342054" y="302530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882529" y="3717032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1331640" y="3081867"/>
              <a:ext cx="1652741" cy="1557866"/>
            </a:xfrm>
            <a:custGeom>
              <a:avLst/>
              <a:gdLst>
                <a:gd name="connsiteX0" fmla="*/ 0 w 1866781"/>
                <a:gd name="connsiteY0" fmla="*/ 0 h 1557866"/>
                <a:gd name="connsiteX1" fmla="*/ 372533 w 1866781"/>
                <a:gd name="connsiteY1" fmla="*/ 372533 h 1557866"/>
                <a:gd name="connsiteX2" fmla="*/ 1100667 w 1866781"/>
                <a:gd name="connsiteY2" fmla="*/ 440266 h 1557866"/>
                <a:gd name="connsiteX3" fmla="*/ 1540933 w 1866781"/>
                <a:gd name="connsiteY3" fmla="*/ 152400 h 1557866"/>
                <a:gd name="connsiteX4" fmla="*/ 1862667 w 1866781"/>
                <a:gd name="connsiteY4" fmla="*/ 338666 h 1557866"/>
                <a:gd name="connsiteX5" fmla="*/ 1710267 w 1866781"/>
                <a:gd name="connsiteY5" fmla="*/ 728133 h 1557866"/>
                <a:gd name="connsiteX6" fmla="*/ 1524000 w 1866781"/>
                <a:gd name="connsiteY6" fmla="*/ 846666 h 1557866"/>
                <a:gd name="connsiteX7" fmla="*/ 1591733 w 1866781"/>
                <a:gd name="connsiteY7" fmla="*/ 1219200 h 1557866"/>
                <a:gd name="connsiteX8" fmla="*/ 1676400 w 1866781"/>
                <a:gd name="connsiteY8" fmla="*/ 1557866 h 155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6781" h="1557866">
                  <a:moveTo>
                    <a:pt x="0" y="0"/>
                  </a:moveTo>
                  <a:cubicBezTo>
                    <a:pt x="94544" y="149577"/>
                    <a:pt x="189089" y="299155"/>
                    <a:pt x="372533" y="372533"/>
                  </a:cubicBezTo>
                  <a:cubicBezTo>
                    <a:pt x="555977" y="445911"/>
                    <a:pt x="905934" y="476955"/>
                    <a:pt x="1100667" y="440266"/>
                  </a:cubicBezTo>
                  <a:cubicBezTo>
                    <a:pt x="1295400" y="403577"/>
                    <a:pt x="1413933" y="169333"/>
                    <a:pt x="1540933" y="152400"/>
                  </a:cubicBezTo>
                  <a:cubicBezTo>
                    <a:pt x="1667933" y="135467"/>
                    <a:pt x="1834445" y="242710"/>
                    <a:pt x="1862667" y="338666"/>
                  </a:cubicBezTo>
                  <a:cubicBezTo>
                    <a:pt x="1890889" y="434622"/>
                    <a:pt x="1766712" y="643466"/>
                    <a:pt x="1710267" y="728133"/>
                  </a:cubicBezTo>
                  <a:cubicBezTo>
                    <a:pt x="1653823" y="812800"/>
                    <a:pt x="1543756" y="764822"/>
                    <a:pt x="1524000" y="846666"/>
                  </a:cubicBezTo>
                  <a:cubicBezTo>
                    <a:pt x="1504244" y="928510"/>
                    <a:pt x="1566333" y="1100667"/>
                    <a:pt x="1591733" y="1219200"/>
                  </a:cubicBezTo>
                  <a:cubicBezTo>
                    <a:pt x="1617133" y="1337733"/>
                    <a:pt x="1597378" y="1526822"/>
                    <a:pt x="1676400" y="1557866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604517" y="764704"/>
            <a:ext cx="3927923" cy="3878628"/>
            <a:chOff x="4316485" y="908720"/>
            <a:chExt cx="4447949" cy="4392128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5436096" y="908720"/>
              <a:ext cx="32403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427984" y="2060848"/>
              <a:ext cx="32403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4427984" y="908720"/>
              <a:ext cx="1008112" cy="11521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7672949" y="908720"/>
              <a:ext cx="1008112" cy="11521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4432589" y="2025024"/>
              <a:ext cx="0" cy="3240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7672949" y="2060848"/>
              <a:ext cx="0" cy="3240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8681061" y="908720"/>
              <a:ext cx="0" cy="3240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5436096" y="908720"/>
              <a:ext cx="0" cy="324000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427984" y="5283915"/>
              <a:ext cx="32403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5436096" y="4148720"/>
              <a:ext cx="324036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7672949" y="4131787"/>
              <a:ext cx="1008112" cy="11521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4464661" y="4148720"/>
              <a:ext cx="1008112" cy="11521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椭圆 64"/>
            <p:cNvSpPr/>
            <p:nvPr/>
          </p:nvSpPr>
          <p:spPr>
            <a:xfrm>
              <a:off x="5597732" y="1530268"/>
              <a:ext cx="191686" cy="191686"/>
            </a:xfrm>
            <a:prstGeom prst="ellipse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6315664" y="2204864"/>
              <a:ext cx="191686" cy="191686"/>
            </a:xfrm>
            <a:prstGeom prst="ellipse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5026102" y="2663381"/>
              <a:ext cx="191686" cy="191686"/>
            </a:xfrm>
            <a:prstGeom prst="ellipse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7269373" y="1660352"/>
              <a:ext cx="191686" cy="191686"/>
            </a:xfrm>
            <a:prstGeom prst="ellipse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4740354" y="4467803"/>
              <a:ext cx="191686" cy="191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6062269" y="3813378"/>
              <a:ext cx="191686" cy="191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6971437" y="4869160"/>
              <a:ext cx="191686" cy="191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5917325" y="4624949"/>
              <a:ext cx="191686" cy="191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7812360" y="3413549"/>
              <a:ext cx="191686" cy="1916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平行四边形 76"/>
            <p:cNvSpPr/>
            <p:nvPr/>
          </p:nvSpPr>
          <p:spPr>
            <a:xfrm rot="21333713">
              <a:off x="4316485" y="2430737"/>
              <a:ext cx="4447949" cy="1620684"/>
            </a:xfrm>
            <a:prstGeom prst="parallelogram">
              <a:avLst>
                <a:gd name="adj" fmla="val 75144"/>
              </a:avLst>
            </a:prstGeom>
            <a:gradFill flip="none" rotWithShape="1">
              <a:gsLst>
                <a:gs pos="67000">
                  <a:schemeClr val="accent4">
                    <a:lumMod val="40000"/>
                    <a:lumOff val="60000"/>
                    <a:alpha val="26000"/>
                  </a:schemeClr>
                </a:gs>
                <a:gs pos="24000">
                  <a:schemeClr val="accent4">
                    <a:lumMod val="60000"/>
                    <a:lumOff val="40000"/>
                    <a:alpha val="90000"/>
                  </a:schemeClr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6521856" y="2855067"/>
              <a:ext cx="191686" cy="191686"/>
            </a:xfrm>
            <a:prstGeom prst="ellipse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7365216" y="2583562"/>
              <a:ext cx="191686" cy="191686"/>
            </a:xfrm>
            <a:prstGeom prst="ellipse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750740" y="4911393"/>
                <a:ext cx="1727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/>
                            <a:ea typeface="Cambria Math"/>
                          </a:rPr>
                          <m:t>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Space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40" y="4911393"/>
                <a:ext cx="172771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704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5484457" y="4983559"/>
            <a:ext cx="220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Space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曲线连接符 89"/>
          <p:cNvCxnSpPr>
            <a:stCxn id="10" idx="7"/>
            <a:endCxn id="65" idx="2"/>
          </p:cNvCxnSpPr>
          <p:nvPr/>
        </p:nvCxnSpPr>
        <p:spPr>
          <a:xfrm rot="5400000" flipH="1" flipV="1">
            <a:off x="3560467" y="364818"/>
            <a:ext cx="1142096" cy="320890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56435" y="1051432"/>
            <a:ext cx="142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8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Songcy</dc:creator>
  <cp:lastModifiedBy>Songcy</cp:lastModifiedBy>
  <cp:revision>4</cp:revision>
  <dcterms:created xsi:type="dcterms:W3CDTF">2015-10-28T02:07:16Z</dcterms:created>
  <dcterms:modified xsi:type="dcterms:W3CDTF">2015-10-28T02:44:21Z</dcterms:modified>
</cp:coreProperties>
</file>