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56" r:id="rId4"/>
    <p:sldId id="260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F9AA03-6B32-4A30-9D74-CDA50636D720}" v="1589" dt="2023-07-01T06:21:08.9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9.svg"/><Relationship Id="rId3" Type="http://schemas.openxmlformats.org/officeDocument/2006/relationships/image" Target="../media/image10.svg"/><Relationship Id="rId7" Type="http://schemas.openxmlformats.org/officeDocument/2006/relationships/image" Target="../media/image6.svg"/><Relationship Id="rId12" Type="http://schemas.openxmlformats.org/officeDocument/2006/relationships/image" Target="../media/image15.png"/><Relationship Id="rId17" Type="http://schemas.openxmlformats.org/officeDocument/2006/relationships/image" Target="../media/image22.svg"/><Relationship Id="rId2" Type="http://schemas.openxmlformats.org/officeDocument/2006/relationships/image" Target="../media/image9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21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18.sv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4.svg"/><Relationship Id="rId1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4.svg"/><Relationship Id="rId12" Type="http://schemas.openxmlformats.org/officeDocument/2006/relationships/image" Target="../media/image23.png"/><Relationship Id="rId17" Type="http://schemas.openxmlformats.org/officeDocument/2006/relationships/image" Target="../media/image10.svg"/><Relationship Id="rId2" Type="http://schemas.openxmlformats.org/officeDocument/2006/relationships/image" Target="../media/image1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25.svg"/><Relationship Id="rId10" Type="http://schemas.openxmlformats.org/officeDocument/2006/relationships/image" Target="../media/image7.png"/><Relationship Id="rId19" Type="http://schemas.openxmlformats.org/officeDocument/2006/relationships/image" Target="../media/image22.sv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1.png"/><Relationship Id="rId18" Type="http://schemas.openxmlformats.org/officeDocument/2006/relationships/image" Target="../media/image32.svg"/><Relationship Id="rId3" Type="http://schemas.openxmlformats.org/officeDocument/2006/relationships/image" Target="../media/image14.svg"/><Relationship Id="rId7" Type="http://schemas.openxmlformats.org/officeDocument/2006/relationships/image" Target="../media/image26.svg"/><Relationship Id="rId12" Type="http://schemas.openxmlformats.org/officeDocument/2006/relationships/image" Target="../media/image4.svg"/><Relationship Id="rId17" Type="http://schemas.openxmlformats.org/officeDocument/2006/relationships/image" Target="../media/image3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.png"/><Relationship Id="rId5" Type="http://schemas.openxmlformats.org/officeDocument/2006/relationships/image" Target="../media/image2.svg"/><Relationship Id="rId15" Type="http://schemas.openxmlformats.org/officeDocument/2006/relationships/image" Target="../media/image29.png"/><Relationship Id="rId10" Type="http://schemas.openxmlformats.org/officeDocument/2006/relationships/image" Target="../media/image6.svg"/><Relationship Id="rId19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28.svg"/><Relationship Id="rId1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0.png"/><Relationship Id="rId18" Type="http://schemas.openxmlformats.org/officeDocument/2006/relationships/image" Target="../media/image42.svg"/><Relationship Id="rId3" Type="http://schemas.openxmlformats.org/officeDocument/2006/relationships/image" Target="../media/image34.svg"/><Relationship Id="rId7" Type="http://schemas.openxmlformats.org/officeDocument/2006/relationships/image" Target="../media/image36.svg"/><Relationship Id="rId12" Type="http://schemas.openxmlformats.org/officeDocument/2006/relationships/image" Target="../media/image39.svg"/><Relationship Id="rId17" Type="http://schemas.openxmlformats.org/officeDocument/2006/relationships/image" Target="../media/image23.png"/><Relationship Id="rId2" Type="http://schemas.openxmlformats.org/officeDocument/2006/relationships/image" Target="../media/image33.png"/><Relationship Id="rId16" Type="http://schemas.openxmlformats.org/officeDocument/2006/relationships/image" Target="../media/image14.sv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38.png"/><Relationship Id="rId5" Type="http://schemas.openxmlformats.org/officeDocument/2006/relationships/image" Target="../media/image2.svg"/><Relationship Id="rId15" Type="http://schemas.openxmlformats.org/officeDocument/2006/relationships/image" Target="../media/image13.png"/><Relationship Id="rId10" Type="http://schemas.openxmlformats.org/officeDocument/2006/relationships/image" Target="../media/image26.svg"/><Relationship Id="rId19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37.svg"/><Relationship Id="rId14" Type="http://schemas.openxmlformats.org/officeDocument/2006/relationships/image" Target="../media/image4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31.png"/><Relationship Id="rId18" Type="http://schemas.openxmlformats.org/officeDocument/2006/relationships/image" Target="../media/image47.svg"/><Relationship Id="rId3" Type="http://schemas.openxmlformats.org/officeDocument/2006/relationships/image" Target="../media/image16.svg"/><Relationship Id="rId7" Type="http://schemas.openxmlformats.org/officeDocument/2006/relationships/image" Target="../media/image26.svg"/><Relationship Id="rId12" Type="http://schemas.openxmlformats.org/officeDocument/2006/relationships/image" Target="../media/image46.svg"/><Relationship Id="rId17" Type="http://schemas.openxmlformats.org/officeDocument/2006/relationships/image" Target="../media/image40.png"/><Relationship Id="rId2" Type="http://schemas.openxmlformats.org/officeDocument/2006/relationships/image" Target="../media/image15.png"/><Relationship Id="rId16" Type="http://schemas.openxmlformats.org/officeDocument/2006/relationships/image" Target="../media/image14.svg"/><Relationship Id="rId20" Type="http://schemas.openxmlformats.org/officeDocument/2006/relationships/image" Target="../media/image3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45.png"/><Relationship Id="rId5" Type="http://schemas.openxmlformats.org/officeDocument/2006/relationships/image" Target="../media/image2.svg"/><Relationship Id="rId15" Type="http://schemas.openxmlformats.org/officeDocument/2006/relationships/image" Target="../media/image13.png"/><Relationship Id="rId10" Type="http://schemas.openxmlformats.org/officeDocument/2006/relationships/image" Target="../media/image6.svg"/><Relationship Id="rId19" Type="http://schemas.openxmlformats.org/officeDocument/2006/relationships/image" Target="../media/image29.png"/><Relationship Id="rId4" Type="http://schemas.openxmlformats.org/officeDocument/2006/relationships/image" Target="../media/image1.png"/><Relationship Id="rId9" Type="http://schemas.openxmlformats.org/officeDocument/2006/relationships/image" Target="../media/image44.svg"/><Relationship Id="rId14" Type="http://schemas.openxmlformats.org/officeDocument/2006/relationships/image" Target="../media/image3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32.svg"/><Relationship Id="rId18" Type="http://schemas.openxmlformats.org/officeDocument/2006/relationships/image" Target="../media/image13.png"/><Relationship Id="rId3" Type="http://schemas.openxmlformats.org/officeDocument/2006/relationships/image" Target="../media/image48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17" Type="http://schemas.openxmlformats.org/officeDocument/2006/relationships/image" Target="../media/image47.svg"/><Relationship Id="rId2" Type="http://schemas.openxmlformats.org/officeDocument/2006/relationships/image" Target="../media/image23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46.svg"/><Relationship Id="rId5" Type="http://schemas.openxmlformats.org/officeDocument/2006/relationships/image" Target="../media/image2.svg"/><Relationship Id="rId15" Type="http://schemas.openxmlformats.org/officeDocument/2006/relationships/image" Target="../media/image16.svg"/><Relationship Id="rId10" Type="http://schemas.openxmlformats.org/officeDocument/2006/relationships/image" Target="../media/image45.png"/><Relationship Id="rId19" Type="http://schemas.openxmlformats.org/officeDocument/2006/relationships/image" Target="../media/image14.svg"/><Relationship Id="rId4" Type="http://schemas.openxmlformats.org/officeDocument/2006/relationships/image" Target="../media/image1.png"/><Relationship Id="rId9" Type="http://schemas.openxmlformats.org/officeDocument/2006/relationships/image" Target="../media/image44.sv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53.svg"/><Relationship Id="rId18" Type="http://schemas.openxmlformats.org/officeDocument/2006/relationships/image" Target="../media/image57.svg"/><Relationship Id="rId3" Type="http://schemas.openxmlformats.org/officeDocument/2006/relationships/image" Target="../media/image49.svg"/><Relationship Id="rId21" Type="http://schemas.openxmlformats.org/officeDocument/2006/relationships/image" Target="../media/image59.svg"/><Relationship Id="rId7" Type="http://schemas.openxmlformats.org/officeDocument/2006/relationships/image" Target="../media/image50.svg"/><Relationship Id="rId12" Type="http://schemas.openxmlformats.org/officeDocument/2006/relationships/image" Target="../media/image23.png"/><Relationship Id="rId17" Type="http://schemas.openxmlformats.org/officeDocument/2006/relationships/image" Target="../media/image9.png"/><Relationship Id="rId2" Type="http://schemas.openxmlformats.org/officeDocument/2006/relationships/image" Target="../media/image11.png"/><Relationship Id="rId16" Type="http://schemas.openxmlformats.org/officeDocument/2006/relationships/image" Target="../media/image56.svg"/><Relationship Id="rId20" Type="http://schemas.openxmlformats.org/officeDocument/2006/relationships/image" Target="../media/image5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52.svg"/><Relationship Id="rId5" Type="http://schemas.openxmlformats.org/officeDocument/2006/relationships/image" Target="../media/image2.svg"/><Relationship Id="rId15" Type="http://schemas.openxmlformats.org/officeDocument/2006/relationships/image" Target="../media/image55.svg"/><Relationship Id="rId10" Type="http://schemas.openxmlformats.org/officeDocument/2006/relationships/image" Target="../media/image51.png"/><Relationship Id="rId19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26.svg"/><Relationship Id="rId1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57120DF-AE58-B621-1450-6CF93EED0E35}"/>
              </a:ext>
            </a:extLst>
          </p:cNvPr>
          <p:cNvGrpSpPr/>
          <p:nvPr/>
        </p:nvGrpSpPr>
        <p:grpSpPr>
          <a:xfrm>
            <a:off x="4376007" y="1975426"/>
            <a:ext cx="2562764" cy="2469311"/>
            <a:chOff x="4534158" y="1881973"/>
            <a:chExt cx="2562764" cy="246931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545EB2D-6594-6E58-3D7D-FB9D4D05CDA6}"/>
                </a:ext>
              </a:extLst>
            </p:cNvPr>
            <p:cNvSpPr/>
            <p:nvPr/>
          </p:nvSpPr>
          <p:spPr>
            <a:xfrm>
              <a:off x="4534158" y="1881973"/>
              <a:ext cx="2562764" cy="246931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7" descr="Whole pizza outline">
              <a:extLst>
                <a:ext uri="{FF2B5EF4-FFF2-40B4-BE49-F238E27FC236}">
                  <a16:creationId xmlns:a16="http://schemas.microsoft.com/office/drawing/2014/main" id="{D3D3FDA8-3829-49D5-5CD5-96D51B1FB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58442" y="2659092"/>
              <a:ext cx="914400" cy="914400"/>
            </a:xfrm>
            <a:prstGeom prst="rect">
              <a:avLst/>
            </a:prstGeom>
          </p:spPr>
        </p:pic>
      </p:grpSp>
      <p:pic>
        <p:nvPicPr>
          <p:cNvPr id="9" name="Graphic 9" descr="Man outline">
            <a:extLst>
              <a:ext uri="{FF2B5EF4-FFF2-40B4-BE49-F238E27FC236}">
                <a16:creationId xmlns:a16="http://schemas.microsoft.com/office/drawing/2014/main" id="{3F415339-2497-8B5E-0565-52D919F384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0470" y="4646763"/>
            <a:ext cx="687957" cy="687957"/>
          </a:xfrm>
          <a:prstGeom prst="rect">
            <a:avLst/>
          </a:prstGeom>
        </p:spPr>
      </p:pic>
      <p:pic>
        <p:nvPicPr>
          <p:cNvPr id="10" name="Graphic 9" descr="Man outline">
            <a:extLst>
              <a:ext uri="{FF2B5EF4-FFF2-40B4-BE49-F238E27FC236}">
                <a16:creationId xmlns:a16="http://schemas.microsoft.com/office/drawing/2014/main" id="{1E62C6B9-CFC7-CE3E-6666-BE5FA66E39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3403" y="2867564"/>
            <a:ext cx="687957" cy="687957"/>
          </a:xfrm>
          <a:prstGeom prst="rect">
            <a:avLst/>
          </a:prstGeom>
        </p:spPr>
      </p:pic>
      <p:pic>
        <p:nvPicPr>
          <p:cNvPr id="11" name="Graphic 9" descr="Man outline">
            <a:extLst>
              <a:ext uri="{FF2B5EF4-FFF2-40B4-BE49-F238E27FC236}">
                <a16:creationId xmlns:a16="http://schemas.microsoft.com/office/drawing/2014/main" id="{B0A4DC4B-EAB7-FD24-E2B6-B9E6802F53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15310" y="976942"/>
            <a:ext cx="687957" cy="687957"/>
          </a:xfrm>
          <a:prstGeom prst="rect">
            <a:avLst/>
          </a:prstGeom>
        </p:spPr>
      </p:pic>
      <p:pic>
        <p:nvPicPr>
          <p:cNvPr id="12" name="Graphic 9" descr="Man outline">
            <a:extLst>
              <a:ext uri="{FF2B5EF4-FFF2-40B4-BE49-F238E27FC236}">
                <a16:creationId xmlns:a16="http://schemas.microsoft.com/office/drawing/2014/main" id="{7E3DE073-BE94-E163-DB96-9638E6F50D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790" y="2867564"/>
            <a:ext cx="687957" cy="687957"/>
          </a:xfrm>
          <a:prstGeom prst="rect">
            <a:avLst/>
          </a:prstGeom>
        </p:spPr>
      </p:pic>
      <p:pic>
        <p:nvPicPr>
          <p:cNvPr id="16" name="Graphic 5" descr="Fork outline">
            <a:extLst>
              <a:ext uri="{FF2B5EF4-FFF2-40B4-BE49-F238E27FC236}">
                <a16:creationId xmlns:a16="http://schemas.microsoft.com/office/drawing/2014/main" id="{EAB48864-399C-2BBA-FB32-1DB19895F0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45215" y="1595167"/>
            <a:ext cx="508240" cy="508240"/>
          </a:xfrm>
          <a:prstGeom prst="rect">
            <a:avLst/>
          </a:prstGeom>
        </p:spPr>
      </p:pic>
      <p:pic>
        <p:nvPicPr>
          <p:cNvPr id="17" name="Graphic 5" descr="Fork outline">
            <a:extLst>
              <a:ext uri="{FF2B5EF4-FFF2-40B4-BE49-F238E27FC236}">
                <a16:creationId xmlns:a16="http://schemas.microsoft.com/office/drawing/2014/main" id="{3A4F8B42-C087-8C33-24EC-1B4577086F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50743" y="4316083"/>
            <a:ext cx="508240" cy="5082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65342F-F9D2-E42F-C673-A58E1285D118}"/>
              </a:ext>
            </a:extLst>
          </p:cNvPr>
          <p:cNvSpPr txBox="1"/>
          <p:nvPr/>
        </p:nvSpPr>
        <p:spPr>
          <a:xfrm>
            <a:off x="991598" y="9782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Calibri"/>
                <a:cs typeface="Calibri"/>
              </a:rPr>
              <a:t>Num_of_philo</a:t>
            </a:r>
            <a:r>
              <a:rPr lang="en-US" dirty="0">
                <a:ea typeface="Calibri"/>
                <a:cs typeface="Calibri"/>
              </a:rPr>
              <a:t> = 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293E7D-7DD0-4699-BD46-2A0C70A1698B}"/>
              </a:ext>
            </a:extLst>
          </p:cNvPr>
          <p:cNvSpPr txBox="1"/>
          <p:nvPr/>
        </p:nvSpPr>
        <p:spPr>
          <a:xfrm>
            <a:off x="5376692" y="5334627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D0A8DE-5EC2-C02E-386B-0767CEAD18A9}"/>
              </a:ext>
            </a:extLst>
          </p:cNvPr>
          <p:cNvSpPr txBox="1"/>
          <p:nvPr/>
        </p:nvSpPr>
        <p:spPr>
          <a:xfrm>
            <a:off x="4068352" y="4924872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Id=0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C54801-D509-1DED-54CF-60246ED89CC4}"/>
              </a:ext>
            </a:extLst>
          </p:cNvPr>
          <p:cNvSpPr txBox="1"/>
          <p:nvPr/>
        </p:nvSpPr>
        <p:spPr>
          <a:xfrm>
            <a:off x="6591579" y="4964410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Id=1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3920E-BE18-ABAA-7522-BD6599485795}"/>
              </a:ext>
            </a:extLst>
          </p:cNvPr>
          <p:cNvSpPr txBox="1"/>
          <p:nvPr/>
        </p:nvSpPr>
        <p:spPr>
          <a:xfrm>
            <a:off x="4043191" y="2074560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FA8C69-326B-EA97-DAB5-ABCEEB1054C0}"/>
              </a:ext>
            </a:extLst>
          </p:cNvPr>
          <p:cNvSpPr txBox="1"/>
          <p:nvPr/>
        </p:nvSpPr>
        <p:spPr>
          <a:xfrm>
            <a:off x="5351531" y="1596513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Id=2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BECF6F-D773-57C4-F2F6-396EE6092D4D}"/>
              </a:ext>
            </a:extLst>
          </p:cNvPr>
          <p:cNvSpPr txBox="1"/>
          <p:nvPr/>
        </p:nvSpPr>
        <p:spPr>
          <a:xfrm>
            <a:off x="6591578" y="2103315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Id=2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AF6EB3-3549-40CE-DAC4-D46F2CB1E314}"/>
              </a:ext>
            </a:extLst>
          </p:cNvPr>
          <p:cNvSpPr txBox="1"/>
          <p:nvPr/>
        </p:nvSpPr>
        <p:spPr>
          <a:xfrm>
            <a:off x="7069625" y="3555428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Id=1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93B9E5-419C-E7CA-A028-2B7BE53F2595}"/>
              </a:ext>
            </a:extLst>
          </p:cNvPr>
          <p:cNvSpPr txBox="1"/>
          <p:nvPr/>
        </p:nvSpPr>
        <p:spPr>
          <a:xfrm>
            <a:off x="3522013" y="3555429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Id=3</a:t>
            </a:r>
            <a:endParaRPr lang="en-US" dirty="0"/>
          </a:p>
        </p:txBody>
      </p:sp>
      <p:pic>
        <p:nvPicPr>
          <p:cNvPr id="26" name="Graphic 5" descr="Fork outline">
            <a:extLst>
              <a:ext uri="{FF2B5EF4-FFF2-40B4-BE49-F238E27FC236}">
                <a16:creationId xmlns:a16="http://schemas.microsoft.com/office/drawing/2014/main" id="{858CADA4-10C9-5A25-2ABB-777F3B7C435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45215" y="4316082"/>
            <a:ext cx="508240" cy="508240"/>
          </a:xfrm>
          <a:prstGeom prst="rect">
            <a:avLst/>
          </a:prstGeom>
        </p:spPr>
      </p:pic>
      <p:pic>
        <p:nvPicPr>
          <p:cNvPr id="28" name="Graphic 5" descr="Fork outline">
            <a:extLst>
              <a:ext uri="{FF2B5EF4-FFF2-40B4-BE49-F238E27FC236}">
                <a16:creationId xmlns:a16="http://schemas.microsoft.com/office/drawing/2014/main" id="{46A96CDD-F30F-9774-CCCC-C0378A658CF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21989" y="1595168"/>
            <a:ext cx="508240" cy="50824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4D26135-C9C5-DCE8-D80F-B2AC02BDE09B}"/>
              </a:ext>
            </a:extLst>
          </p:cNvPr>
          <p:cNvSpPr txBox="1"/>
          <p:nvPr/>
        </p:nvSpPr>
        <p:spPr>
          <a:xfrm>
            <a:off x="291878" y="2213658"/>
            <a:ext cx="32392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  <a:cs typeface="Calibri"/>
              </a:rPr>
              <a:t>이상적인 경우 &amp;&amp; 짝수,</a:t>
            </a:r>
          </a:p>
          <a:p>
            <a:r>
              <a:rPr lang="en-US" altLang="ko-KR" sz="1200" dirty="0" err="1">
                <a:solidFill>
                  <a:srgbClr val="1F2328"/>
                </a:solidFill>
                <a:ea typeface="+mn-lt"/>
                <a:cs typeface="+mn-lt"/>
              </a:rPr>
              <a:t>지속생존하려면</a:t>
            </a:r>
            <a:endParaRPr lang="ko-KR" altLang="en-US" sz="1200" dirty="0" err="1">
              <a:solidFill>
                <a:srgbClr val="1F2328"/>
              </a:solidFill>
              <a:ea typeface="+mn-lt"/>
              <a:cs typeface="+mn-lt"/>
            </a:endParaRPr>
          </a:p>
          <a:p>
            <a:r>
              <a:rPr lang="en-US" sz="1200" b="1" dirty="0" err="1">
                <a:solidFill>
                  <a:srgbClr val="1F2328"/>
                </a:solidFill>
                <a:ea typeface="+mn-lt"/>
                <a:cs typeface="+mn-lt"/>
              </a:rPr>
              <a:t>time_to_die</a:t>
            </a:r>
            <a:r>
              <a:rPr lang="en-US" sz="1200" b="1" dirty="0">
                <a:solidFill>
                  <a:srgbClr val="1F2328"/>
                </a:solidFill>
                <a:ea typeface="+mn-lt"/>
                <a:cs typeface="+mn-lt"/>
              </a:rPr>
              <a:t> &gt;= 2*</a:t>
            </a:r>
            <a:r>
              <a:rPr lang="en-US" sz="1200" b="1" dirty="0" err="1">
                <a:solidFill>
                  <a:srgbClr val="1F2328"/>
                </a:solidFill>
                <a:ea typeface="+mn-lt"/>
                <a:cs typeface="+mn-lt"/>
              </a:rPr>
              <a:t>time_to_eat</a:t>
            </a:r>
            <a:r>
              <a:rPr lang="en-US" sz="1200" b="1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ko-KR" altLang="en-US" sz="1200" b="1" dirty="0">
                <a:solidFill>
                  <a:srgbClr val="1F2328"/>
                </a:solidFill>
                <a:ea typeface="+mn-lt"/>
                <a:cs typeface="+mn-lt"/>
              </a:rPr>
              <a:t>만족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A4DE45-0A3D-3EBD-E31F-825B69917B1C}"/>
              </a:ext>
            </a:extLst>
          </p:cNvPr>
          <p:cNvSpPr txBox="1"/>
          <p:nvPr/>
        </p:nvSpPr>
        <p:spPr>
          <a:xfrm>
            <a:off x="290560" y="5011278"/>
            <a:ext cx="377836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+mn-lt"/>
                <a:cs typeface="+mn-lt"/>
              </a:rPr>
              <a:t>이상적인 </a:t>
            </a:r>
            <a:r>
              <a:rPr lang="ko-KR" altLang="en-US" sz="1200" dirty="0" err="1">
                <a:ea typeface="+mn-lt"/>
                <a:cs typeface="+mn-lt"/>
              </a:rPr>
              <a:t>경우란</a:t>
            </a:r>
            <a:r>
              <a:rPr lang="ko-KR" altLang="en-US" sz="1200" dirty="0">
                <a:ea typeface="+mn-lt"/>
                <a:cs typeface="+mn-lt"/>
              </a:rPr>
              <a:t>, </a:t>
            </a:r>
            <a:endParaRPr lang="en-US" dirty="0">
              <a:ea typeface="+mn-lt"/>
              <a:cs typeface="+mn-lt"/>
            </a:endParaRPr>
          </a:p>
          <a:p>
            <a:r>
              <a:rPr lang="ko-KR" altLang="en-US" sz="1200" dirty="0" err="1">
                <a:ea typeface="맑은 고딕"/>
                <a:cs typeface="Calibri"/>
              </a:rPr>
              <a:t>Context</a:t>
            </a:r>
            <a:r>
              <a:rPr lang="ko-KR" altLang="en-US" sz="1200" dirty="0">
                <a:ea typeface="맑은 고딕"/>
                <a:cs typeface="Calibri"/>
              </a:rPr>
              <a:t> </a:t>
            </a:r>
            <a:r>
              <a:rPr lang="ko-KR" altLang="en-US" sz="1200" dirty="0" err="1">
                <a:ea typeface="맑은 고딕"/>
                <a:cs typeface="Calibri"/>
              </a:rPr>
              <a:t>switching</a:t>
            </a:r>
            <a:r>
              <a:rPr lang="ko-KR" altLang="en-US" sz="1200" dirty="0">
                <a:ea typeface="맑은 고딕"/>
                <a:cs typeface="Calibri"/>
              </a:rPr>
              <a:t> 소요시간이 0이며</a:t>
            </a:r>
            <a:endParaRPr lang="ko-KR" altLang="en-US" sz="1200" dirty="0">
              <a:ea typeface="맑은 고딕" panose="020B0503020000020004" pitchFamily="34" charset="-127"/>
              <a:cs typeface="Calibri"/>
            </a:endParaRPr>
          </a:p>
          <a:p>
            <a:r>
              <a:rPr lang="ko-KR" altLang="en-US" sz="1200" dirty="0">
                <a:ea typeface="맑은 고딕"/>
                <a:cs typeface="Calibri"/>
              </a:rPr>
              <a:t>모든 사람이 </a:t>
            </a:r>
            <a:r>
              <a:rPr lang="ko-KR" sz="1200" dirty="0" err="1">
                <a:ea typeface="+mn-lt"/>
                <a:cs typeface="+mn-lt"/>
              </a:rPr>
              <a:t>parallel</a:t>
            </a:r>
            <a:r>
              <a:rPr lang="ko-KR" altLang="en-US" sz="1200" dirty="0" err="1">
                <a:ea typeface="맑은 고딕"/>
                <a:cs typeface="Calibri"/>
              </a:rPr>
              <a:t>하게</a:t>
            </a:r>
            <a:r>
              <a:rPr lang="ko-KR" altLang="en-US" sz="1200" dirty="0">
                <a:ea typeface="맑은 고딕"/>
                <a:cs typeface="Calibri"/>
              </a:rPr>
              <a:t> 포크 점유를 시도하거나, </a:t>
            </a:r>
          </a:p>
          <a:p>
            <a:r>
              <a:rPr lang="ko-KR" altLang="en-US" sz="1200" dirty="0">
                <a:ea typeface="맑은 고딕"/>
                <a:cs typeface="Calibri"/>
              </a:rPr>
              <a:t>모든 사람이 </a:t>
            </a:r>
            <a:r>
              <a:rPr lang="ko-KR" altLang="en-US" sz="1200" dirty="0" err="1">
                <a:ea typeface="맑은 고딕"/>
                <a:cs typeface="Calibri"/>
              </a:rPr>
              <a:t>scheduler에</a:t>
            </a:r>
            <a:r>
              <a:rPr lang="ko-KR" altLang="en-US" sz="1200" dirty="0">
                <a:ea typeface="맑은 고딕"/>
                <a:cs typeface="Calibri"/>
              </a:rPr>
              <a:t> 의해 선택될 가능성이 동일한 경우 </a:t>
            </a:r>
            <a:endParaRPr lang="ko-KR" dirty="0">
              <a:ea typeface="맑은 고딕"/>
              <a:cs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9B4B50-777D-0CA9-9C82-253CE373C5A0}"/>
              </a:ext>
            </a:extLst>
          </p:cNvPr>
          <p:cNvSpPr txBox="1"/>
          <p:nvPr/>
        </p:nvSpPr>
        <p:spPr>
          <a:xfrm>
            <a:off x="291877" y="3302742"/>
            <a:ext cx="323921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  <a:cs typeface="Calibri"/>
              </a:rPr>
              <a:t>이상적인 경우 &amp;&amp; 짝수,</a:t>
            </a:r>
          </a:p>
          <a:p>
            <a:r>
              <a:rPr lang="ko-KR" altLang="en-US" sz="1200" dirty="0" err="1">
                <a:ea typeface="맑은 고딕"/>
                <a:cs typeface="Calibri"/>
              </a:rPr>
              <a:t>Context</a:t>
            </a:r>
            <a:r>
              <a:rPr lang="ko-KR" altLang="en-US" sz="1200" dirty="0">
                <a:ea typeface="맑은 고딕"/>
                <a:cs typeface="Calibri"/>
              </a:rPr>
              <a:t> </a:t>
            </a:r>
            <a:r>
              <a:rPr lang="ko-KR" altLang="en-US" sz="1200" dirty="0" err="1">
                <a:ea typeface="맑은 고딕"/>
                <a:cs typeface="Calibri"/>
              </a:rPr>
              <a:t>switching을</a:t>
            </a:r>
            <a:r>
              <a:rPr lang="ko-KR" altLang="en-US" sz="1200" dirty="0">
                <a:ea typeface="맑은 고딕"/>
                <a:cs typeface="Calibri"/>
              </a:rPr>
              <a:t> 고려한 경우,</a:t>
            </a:r>
          </a:p>
          <a:p>
            <a:r>
              <a:rPr lang="ko-KR" altLang="en-US" sz="1200" err="1">
                <a:solidFill>
                  <a:srgbClr val="1F2328"/>
                </a:solidFill>
                <a:ea typeface="+mn-lt"/>
                <a:cs typeface="+mn-lt"/>
              </a:rPr>
              <a:t>지속생존하려면</a:t>
            </a:r>
            <a:endParaRPr lang="en-US" altLang="ko-KR" sz="1200" b="1" dirty="0" err="1">
              <a:solidFill>
                <a:srgbClr val="1F2328"/>
              </a:solidFill>
              <a:ea typeface="+mn-lt"/>
              <a:cs typeface="+mn-lt"/>
            </a:endParaRPr>
          </a:p>
          <a:p>
            <a:r>
              <a:rPr lang="en-US" sz="1200" b="1" dirty="0" err="1">
                <a:solidFill>
                  <a:srgbClr val="1F2328"/>
                </a:solidFill>
                <a:ea typeface="+mn-lt"/>
                <a:cs typeface="+mn-lt"/>
              </a:rPr>
              <a:t>time_to_die</a:t>
            </a:r>
            <a:r>
              <a:rPr lang="en-US" sz="1200" b="1" dirty="0">
                <a:solidFill>
                  <a:srgbClr val="1F2328"/>
                </a:solidFill>
                <a:ea typeface="+mn-lt"/>
                <a:cs typeface="+mn-lt"/>
              </a:rPr>
              <a:t> &gt;= 2*</a:t>
            </a:r>
            <a:r>
              <a:rPr lang="en-US" sz="1200" b="1" dirty="0" err="1">
                <a:solidFill>
                  <a:srgbClr val="1F2328"/>
                </a:solidFill>
                <a:ea typeface="+mn-lt"/>
                <a:cs typeface="+mn-lt"/>
              </a:rPr>
              <a:t>time_to_eat</a:t>
            </a:r>
            <a:r>
              <a:rPr lang="en-US" sz="1200" b="1" dirty="0">
                <a:solidFill>
                  <a:srgbClr val="1F2328"/>
                </a:solidFill>
                <a:ea typeface="+mn-lt"/>
                <a:cs typeface="+mn-lt"/>
              </a:rPr>
              <a:t> + @ </a:t>
            </a:r>
            <a:r>
              <a:rPr lang="ko-KR" altLang="en-US" sz="1200" b="1" dirty="0">
                <a:solidFill>
                  <a:srgbClr val="1F2328"/>
                </a:solidFill>
                <a:ea typeface="+mn-lt"/>
                <a:cs typeface="+mn-lt"/>
              </a:rPr>
              <a:t>만족</a:t>
            </a:r>
            <a:endParaRPr lang="ko-KR" altLang="en-US" dirty="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951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5" descr="Fork outline">
            <a:extLst>
              <a:ext uri="{FF2B5EF4-FFF2-40B4-BE49-F238E27FC236}">
                <a16:creationId xmlns:a16="http://schemas.microsoft.com/office/drawing/2014/main" id="{F3BD3043-8633-7CD9-6F1D-D15F95E87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1989" y="4395158"/>
            <a:ext cx="508240" cy="50824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57120DF-AE58-B621-1450-6CF93EED0E35}"/>
              </a:ext>
            </a:extLst>
          </p:cNvPr>
          <p:cNvGrpSpPr/>
          <p:nvPr/>
        </p:nvGrpSpPr>
        <p:grpSpPr>
          <a:xfrm>
            <a:off x="4376007" y="1975426"/>
            <a:ext cx="2562764" cy="2469311"/>
            <a:chOff x="4534158" y="1881973"/>
            <a:chExt cx="2562764" cy="246931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545EB2D-6594-6E58-3D7D-FB9D4D05CDA6}"/>
                </a:ext>
              </a:extLst>
            </p:cNvPr>
            <p:cNvSpPr/>
            <p:nvPr/>
          </p:nvSpPr>
          <p:spPr>
            <a:xfrm>
              <a:off x="4534158" y="1881973"/>
              <a:ext cx="2562764" cy="246931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7" descr="Whole pizza outline">
              <a:extLst>
                <a:ext uri="{FF2B5EF4-FFF2-40B4-BE49-F238E27FC236}">
                  <a16:creationId xmlns:a16="http://schemas.microsoft.com/office/drawing/2014/main" id="{D3D3FDA8-3829-49D5-5CD5-96D51B1FB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58442" y="2659092"/>
              <a:ext cx="914400" cy="914400"/>
            </a:xfrm>
            <a:prstGeom prst="rect">
              <a:avLst/>
            </a:prstGeom>
          </p:spPr>
        </p:pic>
      </p:grpSp>
      <p:pic>
        <p:nvPicPr>
          <p:cNvPr id="9" name="Graphic 9" descr="Man outline">
            <a:extLst>
              <a:ext uri="{FF2B5EF4-FFF2-40B4-BE49-F238E27FC236}">
                <a16:creationId xmlns:a16="http://schemas.microsoft.com/office/drawing/2014/main" id="{3F415339-2497-8B5E-0565-52D919F384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40470" y="4646763"/>
            <a:ext cx="687957" cy="687957"/>
          </a:xfrm>
          <a:prstGeom prst="rect">
            <a:avLst/>
          </a:prstGeom>
        </p:spPr>
      </p:pic>
      <p:pic>
        <p:nvPicPr>
          <p:cNvPr id="10" name="Graphic 9" descr="Man outline">
            <a:extLst>
              <a:ext uri="{FF2B5EF4-FFF2-40B4-BE49-F238E27FC236}">
                <a16:creationId xmlns:a16="http://schemas.microsoft.com/office/drawing/2014/main" id="{1E62C6B9-CFC7-CE3E-6666-BE5FA66E39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33403" y="2867564"/>
            <a:ext cx="687957" cy="687957"/>
          </a:xfrm>
          <a:prstGeom prst="rect">
            <a:avLst/>
          </a:prstGeom>
        </p:spPr>
      </p:pic>
      <p:pic>
        <p:nvPicPr>
          <p:cNvPr id="11" name="Graphic 9" descr="Man outline">
            <a:extLst>
              <a:ext uri="{FF2B5EF4-FFF2-40B4-BE49-F238E27FC236}">
                <a16:creationId xmlns:a16="http://schemas.microsoft.com/office/drawing/2014/main" id="{B0A4DC4B-EAB7-FD24-E2B6-B9E6802F53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5310" y="976942"/>
            <a:ext cx="687957" cy="687957"/>
          </a:xfrm>
          <a:prstGeom prst="rect">
            <a:avLst/>
          </a:prstGeom>
        </p:spPr>
      </p:pic>
      <p:pic>
        <p:nvPicPr>
          <p:cNvPr id="12" name="Graphic 9" descr="Man outline">
            <a:extLst>
              <a:ext uri="{FF2B5EF4-FFF2-40B4-BE49-F238E27FC236}">
                <a16:creationId xmlns:a16="http://schemas.microsoft.com/office/drawing/2014/main" id="{7E3DE073-BE94-E163-DB96-9638E6F50D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85790" y="2867564"/>
            <a:ext cx="687957" cy="687957"/>
          </a:xfrm>
          <a:prstGeom prst="rect">
            <a:avLst/>
          </a:prstGeom>
        </p:spPr>
      </p:pic>
      <p:pic>
        <p:nvPicPr>
          <p:cNvPr id="15" name="Graphic 5" descr="Fork outline">
            <a:extLst>
              <a:ext uri="{FF2B5EF4-FFF2-40B4-BE49-F238E27FC236}">
                <a16:creationId xmlns:a16="http://schemas.microsoft.com/office/drawing/2014/main" id="{8DCEBB39-F249-23B4-4725-E32242D4DC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21990" y="1595167"/>
            <a:ext cx="508240" cy="508240"/>
          </a:xfrm>
          <a:prstGeom prst="rect">
            <a:avLst/>
          </a:prstGeom>
        </p:spPr>
      </p:pic>
      <p:pic>
        <p:nvPicPr>
          <p:cNvPr id="16" name="Graphic 5" descr="Fork outline">
            <a:extLst>
              <a:ext uri="{FF2B5EF4-FFF2-40B4-BE49-F238E27FC236}">
                <a16:creationId xmlns:a16="http://schemas.microsoft.com/office/drawing/2014/main" id="{EAB48864-399C-2BBA-FB32-1DB19895F0A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45215" y="1595167"/>
            <a:ext cx="508240" cy="508240"/>
          </a:xfrm>
          <a:prstGeom prst="rect">
            <a:avLst/>
          </a:prstGeom>
        </p:spPr>
      </p:pic>
      <p:pic>
        <p:nvPicPr>
          <p:cNvPr id="17" name="Graphic 5" descr="Fork outline">
            <a:extLst>
              <a:ext uri="{FF2B5EF4-FFF2-40B4-BE49-F238E27FC236}">
                <a16:creationId xmlns:a16="http://schemas.microsoft.com/office/drawing/2014/main" id="{3A4F8B42-C087-8C33-24EC-1B4577086F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645215" y="4395158"/>
            <a:ext cx="508240" cy="5082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65342F-F9D2-E42F-C673-A58E1285D118}"/>
              </a:ext>
            </a:extLst>
          </p:cNvPr>
          <p:cNvSpPr txBox="1"/>
          <p:nvPr/>
        </p:nvSpPr>
        <p:spPr>
          <a:xfrm>
            <a:off x="991598" y="9782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Calibri"/>
                <a:cs typeface="Calibri"/>
              </a:rPr>
              <a:t>Num_of_philo</a:t>
            </a:r>
            <a:r>
              <a:rPr lang="en-US" dirty="0">
                <a:ea typeface="Calibri"/>
                <a:cs typeface="Calibri"/>
              </a:rPr>
              <a:t> = 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293E7D-7DD0-4699-BD46-2A0C70A1698B}"/>
              </a:ext>
            </a:extLst>
          </p:cNvPr>
          <p:cNvSpPr txBox="1"/>
          <p:nvPr/>
        </p:nvSpPr>
        <p:spPr>
          <a:xfrm>
            <a:off x="5376692" y="5334627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D0A8DE-5EC2-C02E-386B-0767CEAD18A9}"/>
              </a:ext>
            </a:extLst>
          </p:cNvPr>
          <p:cNvSpPr txBox="1"/>
          <p:nvPr/>
        </p:nvSpPr>
        <p:spPr>
          <a:xfrm>
            <a:off x="4068352" y="4924872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Id=0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C54801-D509-1DED-54CF-60246ED89CC4}"/>
              </a:ext>
            </a:extLst>
          </p:cNvPr>
          <p:cNvSpPr txBox="1"/>
          <p:nvPr/>
        </p:nvSpPr>
        <p:spPr>
          <a:xfrm>
            <a:off x="6591579" y="4964410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Id=1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3920E-BE18-ABAA-7522-BD6599485795}"/>
              </a:ext>
            </a:extLst>
          </p:cNvPr>
          <p:cNvSpPr txBox="1"/>
          <p:nvPr/>
        </p:nvSpPr>
        <p:spPr>
          <a:xfrm>
            <a:off x="4043191" y="2074560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FA8C69-326B-EA97-DAB5-ABCEEB1054C0}"/>
              </a:ext>
            </a:extLst>
          </p:cNvPr>
          <p:cNvSpPr txBox="1"/>
          <p:nvPr/>
        </p:nvSpPr>
        <p:spPr>
          <a:xfrm>
            <a:off x="5351531" y="1596513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Id=2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BECF6F-D773-57C4-F2F6-396EE6092D4D}"/>
              </a:ext>
            </a:extLst>
          </p:cNvPr>
          <p:cNvSpPr txBox="1"/>
          <p:nvPr/>
        </p:nvSpPr>
        <p:spPr>
          <a:xfrm>
            <a:off x="6591578" y="2103315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Id=2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AF6EB3-3549-40CE-DAC4-D46F2CB1E314}"/>
              </a:ext>
            </a:extLst>
          </p:cNvPr>
          <p:cNvSpPr txBox="1"/>
          <p:nvPr/>
        </p:nvSpPr>
        <p:spPr>
          <a:xfrm>
            <a:off x="7069625" y="3555428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Id=1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93B9E5-419C-E7CA-A028-2B7BE53F2595}"/>
              </a:ext>
            </a:extLst>
          </p:cNvPr>
          <p:cNvSpPr txBox="1"/>
          <p:nvPr/>
        </p:nvSpPr>
        <p:spPr>
          <a:xfrm>
            <a:off x="3522013" y="3555429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Id=3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AD8A57-8E97-B06E-1465-0D632085D074}"/>
              </a:ext>
            </a:extLst>
          </p:cNvPr>
          <p:cNvSpPr txBox="1"/>
          <p:nvPr/>
        </p:nvSpPr>
        <p:spPr>
          <a:xfrm>
            <a:off x="5657051" y="737467"/>
            <a:ext cx="467983" cy="3765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zzz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2DEA8E-2A79-BAD2-815E-737F17FF2FC0}"/>
              </a:ext>
            </a:extLst>
          </p:cNvPr>
          <p:cNvSpPr txBox="1"/>
          <p:nvPr/>
        </p:nvSpPr>
        <p:spPr>
          <a:xfrm>
            <a:off x="5732532" y="4443231"/>
            <a:ext cx="467983" cy="3765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zzz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95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5" descr="Fork outline">
            <a:extLst>
              <a:ext uri="{FF2B5EF4-FFF2-40B4-BE49-F238E27FC236}">
                <a16:creationId xmlns:a16="http://schemas.microsoft.com/office/drawing/2014/main" id="{F3BD3043-8633-7CD9-6F1D-D15F95E87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8574" y="4445479"/>
            <a:ext cx="508240" cy="50824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57120DF-AE58-B621-1450-6CF93EED0E35}"/>
              </a:ext>
            </a:extLst>
          </p:cNvPr>
          <p:cNvGrpSpPr/>
          <p:nvPr/>
        </p:nvGrpSpPr>
        <p:grpSpPr>
          <a:xfrm>
            <a:off x="4376007" y="1975426"/>
            <a:ext cx="2562764" cy="2469311"/>
            <a:chOff x="4534158" y="1881973"/>
            <a:chExt cx="2562764" cy="246931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545EB2D-6594-6E58-3D7D-FB9D4D05CDA6}"/>
                </a:ext>
              </a:extLst>
            </p:cNvPr>
            <p:cNvSpPr/>
            <p:nvPr/>
          </p:nvSpPr>
          <p:spPr>
            <a:xfrm>
              <a:off x="4534158" y="1881973"/>
              <a:ext cx="2562764" cy="246931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7" descr="Whole pizza outline">
              <a:extLst>
                <a:ext uri="{FF2B5EF4-FFF2-40B4-BE49-F238E27FC236}">
                  <a16:creationId xmlns:a16="http://schemas.microsoft.com/office/drawing/2014/main" id="{D3D3FDA8-3829-49D5-5CD5-96D51B1FB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58442" y="2659092"/>
              <a:ext cx="914400" cy="914400"/>
            </a:xfrm>
            <a:prstGeom prst="rect">
              <a:avLst/>
            </a:prstGeom>
          </p:spPr>
        </p:pic>
      </p:grpSp>
      <p:pic>
        <p:nvPicPr>
          <p:cNvPr id="9" name="Graphic 9" descr="Man outline">
            <a:extLst>
              <a:ext uri="{FF2B5EF4-FFF2-40B4-BE49-F238E27FC236}">
                <a16:creationId xmlns:a16="http://schemas.microsoft.com/office/drawing/2014/main" id="{3F415339-2497-8B5E-0565-52D919F384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40470" y="4646763"/>
            <a:ext cx="687957" cy="687957"/>
          </a:xfrm>
          <a:prstGeom prst="rect">
            <a:avLst/>
          </a:prstGeom>
        </p:spPr>
      </p:pic>
      <p:pic>
        <p:nvPicPr>
          <p:cNvPr id="10" name="Graphic 9" descr="Man outline">
            <a:extLst>
              <a:ext uri="{FF2B5EF4-FFF2-40B4-BE49-F238E27FC236}">
                <a16:creationId xmlns:a16="http://schemas.microsoft.com/office/drawing/2014/main" id="{1E62C6B9-CFC7-CE3E-6666-BE5FA66E39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65752" y="3561272"/>
            <a:ext cx="687957" cy="687957"/>
          </a:xfrm>
          <a:prstGeom prst="rect">
            <a:avLst/>
          </a:prstGeom>
        </p:spPr>
      </p:pic>
      <p:pic>
        <p:nvPicPr>
          <p:cNvPr id="11" name="Graphic 9" descr="Man outline">
            <a:extLst>
              <a:ext uri="{FF2B5EF4-FFF2-40B4-BE49-F238E27FC236}">
                <a16:creationId xmlns:a16="http://schemas.microsoft.com/office/drawing/2014/main" id="{B0A4DC4B-EAB7-FD24-E2B6-B9E6802F53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84753" y="1458584"/>
            <a:ext cx="687957" cy="687957"/>
          </a:xfrm>
          <a:prstGeom prst="rect">
            <a:avLst/>
          </a:prstGeom>
        </p:spPr>
      </p:pic>
      <p:pic>
        <p:nvPicPr>
          <p:cNvPr id="12" name="Graphic 9" descr="Man outline">
            <a:extLst>
              <a:ext uri="{FF2B5EF4-FFF2-40B4-BE49-F238E27FC236}">
                <a16:creationId xmlns:a16="http://schemas.microsoft.com/office/drawing/2014/main" id="{7E3DE073-BE94-E163-DB96-9638E6F50D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42271" y="1458583"/>
            <a:ext cx="687957" cy="687957"/>
          </a:xfrm>
          <a:prstGeom prst="rect">
            <a:avLst/>
          </a:prstGeom>
        </p:spPr>
      </p:pic>
      <p:pic>
        <p:nvPicPr>
          <p:cNvPr id="13" name="Graphic 9" descr="Man outline">
            <a:extLst>
              <a:ext uri="{FF2B5EF4-FFF2-40B4-BE49-F238E27FC236}">
                <a16:creationId xmlns:a16="http://schemas.microsoft.com/office/drawing/2014/main" id="{9EA50313-0F29-3048-9CA2-5DEBB9C2C8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18140" y="3561272"/>
            <a:ext cx="687957" cy="687957"/>
          </a:xfrm>
          <a:prstGeom prst="rect">
            <a:avLst/>
          </a:prstGeom>
        </p:spPr>
      </p:pic>
      <p:pic>
        <p:nvPicPr>
          <p:cNvPr id="14" name="Graphic 5" descr="Fork outline">
            <a:extLst>
              <a:ext uri="{FF2B5EF4-FFF2-40B4-BE49-F238E27FC236}">
                <a16:creationId xmlns:a16="http://schemas.microsoft.com/office/drawing/2014/main" id="{6DC2FFA6-49E2-340F-1804-7C4C89C656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18139" y="2544073"/>
            <a:ext cx="508240" cy="508240"/>
          </a:xfrm>
          <a:prstGeom prst="rect">
            <a:avLst/>
          </a:prstGeom>
        </p:spPr>
      </p:pic>
      <p:pic>
        <p:nvPicPr>
          <p:cNvPr id="15" name="Graphic 5" descr="Fork outline">
            <a:extLst>
              <a:ext uri="{FF2B5EF4-FFF2-40B4-BE49-F238E27FC236}">
                <a16:creationId xmlns:a16="http://schemas.microsoft.com/office/drawing/2014/main" id="{8DCEBB39-F249-23B4-4725-E32242D4DC7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05169" y="1163847"/>
            <a:ext cx="508240" cy="508240"/>
          </a:xfrm>
          <a:prstGeom prst="rect">
            <a:avLst/>
          </a:prstGeom>
        </p:spPr>
      </p:pic>
      <p:pic>
        <p:nvPicPr>
          <p:cNvPr id="16" name="Graphic 5" descr="Fork outline">
            <a:extLst>
              <a:ext uri="{FF2B5EF4-FFF2-40B4-BE49-F238E27FC236}">
                <a16:creationId xmlns:a16="http://schemas.microsoft.com/office/drawing/2014/main" id="{EAB48864-399C-2BBA-FB32-1DB19895F0A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155611" y="2544073"/>
            <a:ext cx="508240" cy="508240"/>
          </a:xfrm>
          <a:prstGeom prst="rect">
            <a:avLst/>
          </a:prstGeom>
        </p:spPr>
      </p:pic>
      <p:pic>
        <p:nvPicPr>
          <p:cNvPr id="17" name="Graphic 5" descr="Fork outline">
            <a:extLst>
              <a:ext uri="{FF2B5EF4-FFF2-40B4-BE49-F238E27FC236}">
                <a16:creationId xmlns:a16="http://schemas.microsoft.com/office/drawing/2014/main" id="{3A4F8B42-C087-8C33-24EC-1B4577086FB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33149" y="4445479"/>
            <a:ext cx="508240" cy="5082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4930918-44BA-0E96-9443-6D6C8F78F6FF}"/>
              </a:ext>
            </a:extLst>
          </p:cNvPr>
          <p:cNvSpPr txBox="1"/>
          <p:nvPr/>
        </p:nvSpPr>
        <p:spPr>
          <a:xfrm>
            <a:off x="991598" y="9782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Calibri"/>
                <a:cs typeface="Calibri"/>
              </a:rPr>
              <a:t>Num_of_philo</a:t>
            </a:r>
            <a:r>
              <a:rPr lang="en-US" dirty="0">
                <a:ea typeface="Calibri"/>
                <a:cs typeface="Calibri"/>
              </a:rPr>
              <a:t> = 5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F7E029-5242-A352-B292-4F9EFA9105F6}"/>
              </a:ext>
            </a:extLst>
          </p:cNvPr>
          <p:cNvSpPr txBox="1"/>
          <p:nvPr/>
        </p:nvSpPr>
        <p:spPr>
          <a:xfrm>
            <a:off x="5376692" y="5334627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Id=0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8AC176-6B61-2A6B-662A-A60E8CB91D65}"/>
              </a:ext>
            </a:extLst>
          </p:cNvPr>
          <p:cNvSpPr txBox="1"/>
          <p:nvPr/>
        </p:nvSpPr>
        <p:spPr>
          <a:xfrm>
            <a:off x="4068352" y="4924872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Id=0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6174E1-09C5-4860-0C56-38833ADBFD5A}"/>
              </a:ext>
            </a:extLst>
          </p:cNvPr>
          <p:cNvSpPr txBox="1"/>
          <p:nvPr/>
        </p:nvSpPr>
        <p:spPr>
          <a:xfrm>
            <a:off x="6591579" y="4964410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Id=1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9F5A3F-BF12-C3AB-1BAD-AC38F8FE59D6}"/>
              </a:ext>
            </a:extLst>
          </p:cNvPr>
          <p:cNvSpPr txBox="1"/>
          <p:nvPr/>
        </p:nvSpPr>
        <p:spPr>
          <a:xfrm>
            <a:off x="4043191" y="2074560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Id=3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4C7A16-6651-8050-7E40-D2E5552965C9}"/>
              </a:ext>
            </a:extLst>
          </p:cNvPr>
          <p:cNvSpPr txBox="1"/>
          <p:nvPr/>
        </p:nvSpPr>
        <p:spPr>
          <a:xfrm>
            <a:off x="5351531" y="1596513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Id=3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C880B7-5EB4-6EED-A9B4-C5A3DC870D31}"/>
              </a:ext>
            </a:extLst>
          </p:cNvPr>
          <p:cNvSpPr txBox="1"/>
          <p:nvPr/>
        </p:nvSpPr>
        <p:spPr>
          <a:xfrm>
            <a:off x="6720974" y="2117692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Id=2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4796AA-F99A-4C3D-CB7B-2917E57A651D}"/>
              </a:ext>
            </a:extLst>
          </p:cNvPr>
          <p:cNvSpPr txBox="1"/>
          <p:nvPr/>
        </p:nvSpPr>
        <p:spPr>
          <a:xfrm>
            <a:off x="3464502" y="2991116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Id=4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94142-BB96-1F6E-0C80-B2EA2EAFCB04}"/>
              </a:ext>
            </a:extLst>
          </p:cNvPr>
          <p:cNvSpPr txBox="1"/>
          <p:nvPr/>
        </p:nvSpPr>
        <p:spPr>
          <a:xfrm>
            <a:off x="3554362" y="4216787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Id=4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8315A3-6995-A394-5E67-83EFCA976B83}"/>
              </a:ext>
            </a:extLst>
          </p:cNvPr>
          <p:cNvSpPr txBox="1"/>
          <p:nvPr/>
        </p:nvSpPr>
        <p:spPr>
          <a:xfrm>
            <a:off x="7069624" y="3080974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Id=2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D5AA3B5-19A0-AA41-F20B-30AF99DDD8FD}"/>
              </a:ext>
            </a:extLst>
          </p:cNvPr>
          <p:cNvSpPr txBox="1"/>
          <p:nvPr/>
        </p:nvSpPr>
        <p:spPr>
          <a:xfrm>
            <a:off x="7069625" y="4216786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Id=1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F61C5D-CD6B-B2FA-DF96-F0D55CAF8B1A}"/>
              </a:ext>
            </a:extLst>
          </p:cNvPr>
          <p:cNvSpPr txBox="1"/>
          <p:nvPr/>
        </p:nvSpPr>
        <p:spPr>
          <a:xfrm>
            <a:off x="291878" y="2213658"/>
            <a:ext cx="32392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  <a:cs typeface="Calibri"/>
              </a:rPr>
              <a:t>이상적인 경우 &amp;&amp; 홀수,</a:t>
            </a:r>
          </a:p>
          <a:p>
            <a:r>
              <a:rPr lang="en-US" altLang="ko-KR" sz="1200" dirty="0" err="1">
                <a:solidFill>
                  <a:srgbClr val="1F2328"/>
                </a:solidFill>
                <a:ea typeface="+mn-lt"/>
                <a:cs typeface="+mn-lt"/>
              </a:rPr>
              <a:t>지속생존하려면</a:t>
            </a:r>
            <a:endParaRPr lang="ko-KR" altLang="en-US" sz="1200" dirty="0" err="1">
              <a:solidFill>
                <a:srgbClr val="1F2328"/>
              </a:solidFill>
              <a:ea typeface="+mn-lt"/>
              <a:cs typeface="+mn-lt"/>
            </a:endParaRPr>
          </a:p>
          <a:p>
            <a:r>
              <a:rPr lang="en-US" sz="1200" b="1" dirty="0" err="1">
                <a:solidFill>
                  <a:srgbClr val="1F2328"/>
                </a:solidFill>
                <a:ea typeface="+mn-lt"/>
                <a:cs typeface="+mn-lt"/>
              </a:rPr>
              <a:t>time_to_die</a:t>
            </a:r>
            <a:r>
              <a:rPr lang="en-US" sz="1200" b="1" dirty="0">
                <a:solidFill>
                  <a:srgbClr val="1F2328"/>
                </a:solidFill>
                <a:ea typeface="+mn-lt"/>
                <a:cs typeface="+mn-lt"/>
              </a:rPr>
              <a:t> &gt;= 3*</a:t>
            </a:r>
            <a:r>
              <a:rPr lang="en-US" sz="1200" b="1" dirty="0" err="1">
                <a:solidFill>
                  <a:srgbClr val="1F2328"/>
                </a:solidFill>
                <a:ea typeface="+mn-lt"/>
                <a:cs typeface="+mn-lt"/>
              </a:rPr>
              <a:t>time_to_eat</a:t>
            </a:r>
            <a:r>
              <a:rPr lang="en-US" sz="1200" b="1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ko-KR" altLang="en-US" sz="1200" b="1" dirty="0">
                <a:solidFill>
                  <a:srgbClr val="1F2328"/>
                </a:solidFill>
                <a:ea typeface="+mn-lt"/>
                <a:cs typeface="+mn-lt"/>
              </a:rPr>
              <a:t>만족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083E636-EC6F-5CF0-9A07-915B7000C4AF}"/>
              </a:ext>
            </a:extLst>
          </p:cNvPr>
          <p:cNvSpPr txBox="1"/>
          <p:nvPr/>
        </p:nvSpPr>
        <p:spPr>
          <a:xfrm>
            <a:off x="290560" y="5011278"/>
            <a:ext cx="377836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+mn-lt"/>
                <a:cs typeface="+mn-lt"/>
              </a:rPr>
              <a:t>이상적인 </a:t>
            </a:r>
            <a:r>
              <a:rPr lang="ko-KR" altLang="en-US" sz="1200" dirty="0" err="1">
                <a:ea typeface="+mn-lt"/>
                <a:cs typeface="+mn-lt"/>
              </a:rPr>
              <a:t>경우란</a:t>
            </a:r>
            <a:r>
              <a:rPr lang="ko-KR" altLang="en-US" sz="1200" dirty="0">
                <a:ea typeface="+mn-lt"/>
                <a:cs typeface="+mn-lt"/>
              </a:rPr>
              <a:t>, </a:t>
            </a:r>
            <a:endParaRPr lang="en-US" dirty="0">
              <a:ea typeface="+mn-lt"/>
              <a:cs typeface="+mn-lt"/>
            </a:endParaRPr>
          </a:p>
          <a:p>
            <a:r>
              <a:rPr lang="ko-KR" altLang="en-US" sz="1200" dirty="0" err="1">
                <a:ea typeface="맑은 고딕"/>
                <a:cs typeface="Calibri"/>
              </a:rPr>
              <a:t>Context</a:t>
            </a:r>
            <a:r>
              <a:rPr lang="ko-KR" altLang="en-US" sz="1200" dirty="0">
                <a:ea typeface="맑은 고딕"/>
                <a:cs typeface="Calibri"/>
              </a:rPr>
              <a:t> </a:t>
            </a:r>
            <a:r>
              <a:rPr lang="ko-KR" altLang="en-US" sz="1200" dirty="0" err="1">
                <a:ea typeface="맑은 고딕"/>
                <a:cs typeface="Calibri"/>
              </a:rPr>
              <a:t>switching</a:t>
            </a:r>
            <a:r>
              <a:rPr lang="ko-KR" altLang="en-US" sz="1200" dirty="0">
                <a:ea typeface="맑은 고딕"/>
                <a:cs typeface="Calibri"/>
              </a:rPr>
              <a:t> 소요시간이 0이며</a:t>
            </a:r>
            <a:endParaRPr lang="ko-KR" altLang="en-US" sz="1200" dirty="0">
              <a:ea typeface="맑은 고딕" panose="020B0503020000020004" pitchFamily="34" charset="-127"/>
              <a:cs typeface="Calibri"/>
            </a:endParaRPr>
          </a:p>
          <a:p>
            <a:r>
              <a:rPr lang="ko-KR" altLang="en-US" sz="1200" dirty="0">
                <a:ea typeface="맑은 고딕"/>
                <a:cs typeface="Calibri"/>
              </a:rPr>
              <a:t>모든 사람이 </a:t>
            </a:r>
            <a:r>
              <a:rPr lang="ko-KR" sz="1200" dirty="0" err="1">
                <a:ea typeface="+mn-lt"/>
                <a:cs typeface="+mn-lt"/>
              </a:rPr>
              <a:t>parallel</a:t>
            </a:r>
            <a:r>
              <a:rPr lang="ko-KR" altLang="en-US" sz="1200" dirty="0" err="1">
                <a:ea typeface="맑은 고딕"/>
                <a:cs typeface="Calibri"/>
              </a:rPr>
              <a:t>하게</a:t>
            </a:r>
            <a:r>
              <a:rPr lang="ko-KR" altLang="en-US" sz="1200" dirty="0">
                <a:ea typeface="맑은 고딕"/>
                <a:cs typeface="Calibri"/>
              </a:rPr>
              <a:t> 포크 점유를 시도하거나, </a:t>
            </a:r>
          </a:p>
          <a:p>
            <a:r>
              <a:rPr lang="ko-KR" altLang="en-US" sz="1200" dirty="0">
                <a:ea typeface="맑은 고딕"/>
                <a:cs typeface="Calibri"/>
              </a:rPr>
              <a:t>모든 사람이 </a:t>
            </a:r>
            <a:r>
              <a:rPr lang="ko-KR" altLang="en-US" sz="1200" dirty="0" err="1">
                <a:ea typeface="맑은 고딕"/>
                <a:cs typeface="Calibri"/>
              </a:rPr>
              <a:t>scheduler에</a:t>
            </a:r>
            <a:r>
              <a:rPr lang="ko-KR" altLang="en-US" sz="1200" dirty="0">
                <a:ea typeface="맑은 고딕"/>
                <a:cs typeface="Calibri"/>
              </a:rPr>
              <a:t> 의해 선택될 가능성이 동일한 경우 </a:t>
            </a:r>
            <a:endParaRPr lang="ko-KR" dirty="0">
              <a:ea typeface="맑은 고딕"/>
              <a:cs typeface="Calibri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74FB4D8-4818-5F3C-92E8-38CAAC0E47C7}"/>
              </a:ext>
            </a:extLst>
          </p:cNvPr>
          <p:cNvSpPr txBox="1"/>
          <p:nvPr/>
        </p:nvSpPr>
        <p:spPr>
          <a:xfrm>
            <a:off x="291877" y="3302742"/>
            <a:ext cx="323921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  <a:cs typeface="Calibri"/>
              </a:rPr>
              <a:t>이상적인 경우 &amp;&amp; 홀수,</a:t>
            </a:r>
          </a:p>
          <a:p>
            <a:r>
              <a:rPr lang="ko-KR" altLang="en-US" sz="1200" dirty="0" err="1">
                <a:ea typeface="맑은 고딕"/>
                <a:cs typeface="Calibri"/>
              </a:rPr>
              <a:t>Context</a:t>
            </a:r>
            <a:r>
              <a:rPr lang="ko-KR" altLang="en-US" sz="1200" dirty="0">
                <a:ea typeface="맑은 고딕"/>
                <a:cs typeface="Calibri"/>
              </a:rPr>
              <a:t> </a:t>
            </a:r>
            <a:r>
              <a:rPr lang="ko-KR" altLang="en-US" sz="1200" dirty="0" err="1">
                <a:ea typeface="맑은 고딕"/>
                <a:cs typeface="Calibri"/>
              </a:rPr>
              <a:t>switching을</a:t>
            </a:r>
            <a:r>
              <a:rPr lang="ko-KR" altLang="en-US" sz="1200" dirty="0">
                <a:ea typeface="맑은 고딕"/>
                <a:cs typeface="Calibri"/>
              </a:rPr>
              <a:t> 고려한 경우,</a:t>
            </a:r>
          </a:p>
          <a:p>
            <a:r>
              <a:rPr lang="ko-KR" altLang="en-US" sz="1200" err="1">
                <a:solidFill>
                  <a:srgbClr val="1F2328"/>
                </a:solidFill>
                <a:ea typeface="+mn-lt"/>
                <a:cs typeface="+mn-lt"/>
              </a:rPr>
              <a:t>지속생존하려면</a:t>
            </a:r>
            <a:endParaRPr lang="en-US" altLang="ko-KR" sz="1200" b="1" dirty="0" err="1">
              <a:solidFill>
                <a:srgbClr val="1F2328"/>
              </a:solidFill>
              <a:ea typeface="+mn-lt"/>
              <a:cs typeface="+mn-lt"/>
            </a:endParaRPr>
          </a:p>
          <a:p>
            <a:r>
              <a:rPr lang="en-US" sz="1200" b="1" dirty="0" err="1">
                <a:solidFill>
                  <a:srgbClr val="1F2328"/>
                </a:solidFill>
                <a:ea typeface="+mn-lt"/>
                <a:cs typeface="+mn-lt"/>
              </a:rPr>
              <a:t>time_to_die</a:t>
            </a:r>
            <a:r>
              <a:rPr lang="en-US" sz="1200" b="1" dirty="0">
                <a:solidFill>
                  <a:srgbClr val="1F2328"/>
                </a:solidFill>
                <a:ea typeface="+mn-lt"/>
                <a:cs typeface="+mn-lt"/>
              </a:rPr>
              <a:t> &gt;= 3*</a:t>
            </a:r>
            <a:r>
              <a:rPr lang="en-US" sz="1200" b="1" dirty="0" err="1">
                <a:solidFill>
                  <a:srgbClr val="1F2328"/>
                </a:solidFill>
                <a:ea typeface="+mn-lt"/>
                <a:cs typeface="+mn-lt"/>
              </a:rPr>
              <a:t>time_to_eat</a:t>
            </a:r>
            <a:r>
              <a:rPr lang="en-US" sz="1200" b="1" dirty="0">
                <a:solidFill>
                  <a:srgbClr val="1F2328"/>
                </a:solidFill>
                <a:ea typeface="+mn-lt"/>
                <a:cs typeface="+mn-lt"/>
              </a:rPr>
              <a:t> + @ </a:t>
            </a:r>
            <a:r>
              <a:rPr lang="ko-KR" altLang="en-US" sz="1200" b="1" dirty="0">
                <a:solidFill>
                  <a:srgbClr val="1F2328"/>
                </a:solidFill>
                <a:ea typeface="+mn-lt"/>
                <a:cs typeface="+mn-lt"/>
              </a:rPr>
              <a:t>만족</a:t>
            </a:r>
            <a:endParaRPr lang="ko-KR" altLang="en-US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graphicFrame>
        <p:nvGraphicFramePr>
          <p:cNvPr id="63" name="Table 17">
            <a:extLst>
              <a:ext uri="{FF2B5EF4-FFF2-40B4-BE49-F238E27FC236}">
                <a16:creationId xmlns:a16="http://schemas.microsoft.com/office/drawing/2014/main" id="{015375CB-9F94-3239-C0A0-0475EBDF5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470137"/>
              </p:ext>
            </p:extLst>
          </p:nvPr>
        </p:nvGraphicFramePr>
        <p:xfrm>
          <a:off x="7903953" y="704490"/>
          <a:ext cx="3803054" cy="18493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299">
                  <a:extLst>
                    <a:ext uri="{9D8B030D-6E8A-4147-A177-3AD203B41FA5}">
                      <a16:colId xmlns:a16="http://schemas.microsoft.com/office/drawing/2014/main" val="3792692399"/>
                    </a:ext>
                  </a:extLst>
                </a:gridCol>
                <a:gridCol w="680751">
                  <a:extLst>
                    <a:ext uri="{9D8B030D-6E8A-4147-A177-3AD203B41FA5}">
                      <a16:colId xmlns:a16="http://schemas.microsoft.com/office/drawing/2014/main" val="2103833775"/>
                    </a:ext>
                  </a:extLst>
                </a:gridCol>
                <a:gridCol w="680751">
                  <a:extLst>
                    <a:ext uri="{9D8B030D-6E8A-4147-A177-3AD203B41FA5}">
                      <a16:colId xmlns:a16="http://schemas.microsoft.com/office/drawing/2014/main" val="223246312"/>
                    </a:ext>
                  </a:extLst>
                </a:gridCol>
                <a:gridCol w="680751">
                  <a:extLst>
                    <a:ext uri="{9D8B030D-6E8A-4147-A177-3AD203B41FA5}">
                      <a16:colId xmlns:a16="http://schemas.microsoft.com/office/drawing/2014/main" val="192900290"/>
                    </a:ext>
                  </a:extLst>
                </a:gridCol>
                <a:gridCol w="680751">
                  <a:extLst>
                    <a:ext uri="{9D8B030D-6E8A-4147-A177-3AD203B41FA5}">
                      <a16:colId xmlns:a16="http://schemas.microsoft.com/office/drawing/2014/main" val="1867440000"/>
                    </a:ext>
                  </a:extLst>
                </a:gridCol>
                <a:gridCol w="680751">
                  <a:extLst>
                    <a:ext uri="{9D8B030D-6E8A-4147-A177-3AD203B41FA5}">
                      <a16:colId xmlns:a16="http://schemas.microsoft.com/office/drawing/2014/main" val="3633086095"/>
                    </a:ext>
                  </a:extLst>
                </a:gridCol>
              </a:tblGrid>
              <a:tr h="36602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68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04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59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83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153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5" descr="Fork outline">
            <a:extLst>
              <a:ext uri="{FF2B5EF4-FFF2-40B4-BE49-F238E27FC236}">
                <a16:creationId xmlns:a16="http://schemas.microsoft.com/office/drawing/2014/main" id="{F3BD3043-8633-7CD9-6F1D-D15F95E87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8574" y="4445479"/>
            <a:ext cx="508240" cy="50824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57120DF-AE58-B621-1450-6CF93EED0E35}"/>
              </a:ext>
            </a:extLst>
          </p:cNvPr>
          <p:cNvGrpSpPr/>
          <p:nvPr/>
        </p:nvGrpSpPr>
        <p:grpSpPr>
          <a:xfrm>
            <a:off x="4376007" y="1975426"/>
            <a:ext cx="2562764" cy="2469311"/>
            <a:chOff x="4534158" y="1881973"/>
            <a:chExt cx="2562764" cy="246931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545EB2D-6594-6E58-3D7D-FB9D4D05CDA6}"/>
                </a:ext>
              </a:extLst>
            </p:cNvPr>
            <p:cNvSpPr/>
            <p:nvPr/>
          </p:nvSpPr>
          <p:spPr>
            <a:xfrm>
              <a:off x="4534158" y="1881973"/>
              <a:ext cx="2562764" cy="246931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7" descr="Whole pizza outline">
              <a:extLst>
                <a:ext uri="{FF2B5EF4-FFF2-40B4-BE49-F238E27FC236}">
                  <a16:creationId xmlns:a16="http://schemas.microsoft.com/office/drawing/2014/main" id="{D3D3FDA8-3829-49D5-5CD5-96D51B1FB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58442" y="2659092"/>
              <a:ext cx="914400" cy="914400"/>
            </a:xfrm>
            <a:prstGeom prst="rect">
              <a:avLst/>
            </a:prstGeom>
          </p:spPr>
        </p:pic>
      </p:grpSp>
      <p:pic>
        <p:nvPicPr>
          <p:cNvPr id="9" name="Graphic 9" descr="Man outline">
            <a:extLst>
              <a:ext uri="{FF2B5EF4-FFF2-40B4-BE49-F238E27FC236}">
                <a16:creationId xmlns:a16="http://schemas.microsoft.com/office/drawing/2014/main" id="{3F415339-2497-8B5E-0565-52D919F384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40470" y="4646763"/>
            <a:ext cx="687957" cy="687957"/>
          </a:xfrm>
          <a:prstGeom prst="rect">
            <a:avLst/>
          </a:prstGeom>
        </p:spPr>
      </p:pic>
      <p:pic>
        <p:nvPicPr>
          <p:cNvPr id="10" name="Graphic 9" descr="Man outline">
            <a:extLst>
              <a:ext uri="{FF2B5EF4-FFF2-40B4-BE49-F238E27FC236}">
                <a16:creationId xmlns:a16="http://schemas.microsoft.com/office/drawing/2014/main" id="{1E62C6B9-CFC7-CE3E-6666-BE5FA66E39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65752" y="3561272"/>
            <a:ext cx="687957" cy="687957"/>
          </a:xfrm>
          <a:prstGeom prst="rect">
            <a:avLst/>
          </a:prstGeom>
        </p:spPr>
      </p:pic>
      <p:pic>
        <p:nvPicPr>
          <p:cNvPr id="11" name="Graphic 9" descr="Man outline">
            <a:extLst>
              <a:ext uri="{FF2B5EF4-FFF2-40B4-BE49-F238E27FC236}">
                <a16:creationId xmlns:a16="http://schemas.microsoft.com/office/drawing/2014/main" id="{B0A4DC4B-EAB7-FD24-E2B6-B9E6802F53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4753" y="1458584"/>
            <a:ext cx="687957" cy="687957"/>
          </a:xfrm>
          <a:prstGeom prst="rect">
            <a:avLst/>
          </a:prstGeom>
        </p:spPr>
      </p:pic>
      <p:pic>
        <p:nvPicPr>
          <p:cNvPr id="12" name="Graphic 9" descr="Man outline">
            <a:extLst>
              <a:ext uri="{FF2B5EF4-FFF2-40B4-BE49-F238E27FC236}">
                <a16:creationId xmlns:a16="http://schemas.microsoft.com/office/drawing/2014/main" id="{7E3DE073-BE94-E163-DB96-9638E6F50D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42271" y="1458583"/>
            <a:ext cx="687957" cy="687957"/>
          </a:xfrm>
          <a:prstGeom prst="rect">
            <a:avLst/>
          </a:prstGeom>
        </p:spPr>
      </p:pic>
      <p:pic>
        <p:nvPicPr>
          <p:cNvPr id="13" name="Graphic 9" descr="Man outline">
            <a:extLst>
              <a:ext uri="{FF2B5EF4-FFF2-40B4-BE49-F238E27FC236}">
                <a16:creationId xmlns:a16="http://schemas.microsoft.com/office/drawing/2014/main" id="{9EA50313-0F29-3048-9CA2-5DEBB9C2C8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18140" y="3561272"/>
            <a:ext cx="687957" cy="687957"/>
          </a:xfrm>
          <a:prstGeom prst="rect">
            <a:avLst/>
          </a:prstGeom>
        </p:spPr>
      </p:pic>
      <p:pic>
        <p:nvPicPr>
          <p:cNvPr id="14" name="Graphic 5" descr="Fork outline">
            <a:extLst>
              <a:ext uri="{FF2B5EF4-FFF2-40B4-BE49-F238E27FC236}">
                <a16:creationId xmlns:a16="http://schemas.microsoft.com/office/drawing/2014/main" id="{6DC2FFA6-49E2-340F-1804-7C4C89C656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18139" y="2544073"/>
            <a:ext cx="508240" cy="508240"/>
          </a:xfrm>
          <a:prstGeom prst="rect">
            <a:avLst/>
          </a:prstGeom>
        </p:spPr>
      </p:pic>
      <p:pic>
        <p:nvPicPr>
          <p:cNvPr id="15" name="Graphic 5" descr="Fork outline">
            <a:extLst>
              <a:ext uri="{FF2B5EF4-FFF2-40B4-BE49-F238E27FC236}">
                <a16:creationId xmlns:a16="http://schemas.microsoft.com/office/drawing/2014/main" id="{8DCEBB39-F249-23B4-4725-E32242D4DC7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05169" y="1163847"/>
            <a:ext cx="508240" cy="508240"/>
          </a:xfrm>
          <a:prstGeom prst="rect">
            <a:avLst/>
          </a:prstGeom>
        </p:spPr>
      </p:pic>
      <p:pic>
        <p:nvPicPr>
          <p:cNvPr id="16" name="Graphic 5" descr="Fork outline">
            <a:extLst>
              <a:ext uri="{FF2B5EF4-FFF2-40B4-BE49-F238E27FC236}">
                <a16:creationId xmlns:a16="http://schemas.microsoft.com/office/drawing/2014/main" id="{EAB48864-399C-2BBA-FB32-1DB19895F0A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55611" y="2544073"/>
            <a:ext cx="508240" cy="508240"/>
          </a:xfrm>
          <a:prstGeom prst="rect">
            <a:avLst/>
          </a:prstGeom>
        </p:spPr>
      </p:pic>
      <p:pic>
        <p:nvPicPr>
          <p:cNvPr id="17" name="Graphic 5" descr="Fork outline">
            <a:extLst>
              <a:ext uri="{FF2B5EF4-FFF2-40B4-BE49-F238E27FC236}">
                <a16:creationId xmlns:a16="http://schemas.microsoft.com/office/drawing/2014/main" id="{3A4F8B42-C087-8C33-24EC-1B4577086FB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433149" y="4445479"/>
            <a:ext cx="508240" cy="5082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4930918-44BA-0E96-9443-6D6C8F78F6FF}"/>
              </a:ext>
            </a:extLst>
          </p:cNvPr>
          <p:cNvSpPr txBox="1"/>
          <p:nvPr/>
        </p:nvSpPr>
        <p:spPr>
          <a:xfrm>
            <a:off x="991598" y="9782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Calibri"/>
                <a:cs typeface="Calibri"/>
              </a:rPr>
              <a:t>Num_of_philo</a:t>
            </a:r>
            <a:r>
              <a:rPr lang="en-US" dirty="0">
                <a:ea typeface="Calibri"/>
                <a:cs typeface="Calibri"/>
              </a:rPr>
              <a:t> = 5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F7E029-5242-A352-B292-4F9EFA9105F6}"/>
              </a:ext>
            </a:extLst>
          </p:cNvPr>
          <p:cNvSpPr txBox="1"/>
          <p:nvPr/>
        </p:nvSpPr>
        <p:spPr>
          <a:xfrm>
            <a:off x="5376692" y="5334627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Id=0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8AC176-6B61-2A6B-662A-A60E8CB91D65}"/>
              </a:ext>
            </a:extLst>
          </p:cNvPr>
          <p:cNvSpPr txBox="1"/>
          <p:nvPr/>
        </p:nvSpPr>
        <p:spPr>
          <a:xfrm>
            <a:off x="4068352" y="4924872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Id=0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6174E1-09C5-4860-0C56-38833ADBFD5A}"/>
              </a:ext>
            </a:extLst>
          </p:cNvPr>
          <p:cNvSpPr txBox="1"/>
          <p:nvPr/>
        </p:nvSpPr>
        <p:spPr>
          <a:xfrm>
            <a:off x="6591579" y="4964410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Id=1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9F5A3F-BF12-C3AB-1BAD-AC38F8FE59D6}"/>
              </a:ext>
            </a:extLst>
          </p:cNvPr>
          <p:cNvSpPr txBox="1"/>
          <p:nvPr/>
        </p:nvSpPr>
        <p:spPr>
          <a:xfrm>
            <a:off x="4043191" y="2074560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Id=3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4C7A16-6651-8050-7E40-D2E5552965C9}"/>
              </a:ext>
            </a:extLst>
          </p:cNvPr>
          <p:cNvSpPr txBox="1"/>
          <p:nvPr/>
        </p:nvSpPr>
        <p:spPr>
          <a:xfrm>
            <a:off x="5351531" y="1596513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Id=3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C880B7-5EB4-6EED-A9B4-C5A3DC870D31}"/>
              </a:ext>
            </a:extLst>
          </p:cNvPr>
          <p:cNvSpPr txBox="1"/>
          <p:nvPr/>
        </p:nvSpPr>
        <p:spPr>
          <a:xfrm>
            <a:off x="6720974" y="2117692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Id=2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4796AA-F99A-4C3D-CB7B-2917E57A651D}"/>
              </a:ext>
            </a:extLst>
          </p:cNvPr>
          <p:cNvSpPr txBox="1"/>
          <p:nvPr/>
        </p:nvSpPr>
        <p:spPr>
          <a:xfrm>
            <a:off x="3464502" y="2991116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Id=4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94142-BB96-1F6E-0C80-B2EA2EAFCB04}"/>
              </a:ext>
            </a:extLst>
          </p:cNvPr>
          <p:cNvSpPr txBox="1"/>
          <p:nvPr/>
        </p:nvSpPr>
        <p:spPr>
          <a:xfrm>
            <a:off x="3554362" y="4216787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Id=4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8315A3-6995-A394-5E67-83EFCA976B83}"/>
              </a:ext>
            </a:extLst>
          </p:cNvPr>
          <p:cNvSpPr txBox="1"/>
          <p:nvPr/>
        </p:nvSpPr>
        <p:spPr>
          <a:xfrm>
            <a:off x="7069624" y="3080974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Id=2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D5AA3B5-19A0-AA41-F20B-30AF99DDD8FD}"/>
              </a:ext>
            </a:extLst>
          </p:cNvPr>
          <p:cNvSpPr txBox="1"/>
          <p:nvPr/>
        </p:nvSpPr>
        <p:spPr>
          <a:xfrm>
            <a:off x="7069625" y="4216786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Id=1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F7D554-542F-4003-1B36-E33187D26150}"/>
              </a:ext>
            </a:extLst>
          </p:cNvPr>
          <p:cNvSpPr txBox="1"/>
          <p:nvPr/>
        </p:nvSpPr>
        <p:spPr>
          <a:xfrm>
            <a:off x="5692995" y="4454015"/>
            <a:ext cx="467983" cy="3765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zzz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E36BE-2254-DF2C-DCFC-A7CC222E150E}"/>
              </a:ext>
            </a:extLst>
          </p:cNvPr>
          <p:cNvSpPr txBox="1"/>
          <p:nvPr/>
        </p:nvSpPr>
        <p:spPr>
          <a:xfrm>
            <a:off x="7066032" y="1158005"/>
            <a:ext cx="467983" cy="3765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zzz</a:t>
            </a:r>
            <a:endParaRPr lang="en-US" dirty="0"/>
          </a:p>
        </p:txBody>
      </p:sp>
      <p:graphicFrame>
        <p:nvGraphicFramePr>
          <p:cNvPr id="24" name="Table 17">
            <a:extLst>
              <a:ext uri="{FF2B5EF4-FFF2-40B4-BE49-F238E27FC236}">
                <a16:creationId xmlns:a16="http://schemas.microsoft.com/office/drawing/2014/main" id="{6F32F8C1-ABBE-8B0C-2450-4137C0816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58111"/>
              </p:ext>
            </p:extLst>
          </p:nvPr>
        </p:nvGraphicFramePr>
        <p:xfrm>
          <a:off x="7903953" y="704490"/>
          <a:ext cx="3803054" cy="18493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299">
                  <a:extLst>
                    <a:ext uri="{9D8B030D-6E8A-4147-A177-3AD203B41FA5}">
                      <a16:colId xmlns:a16="http://schemas.microsoft.com/office/drawing/2014/main" val="3792692399"/>
                    </a:ext>
                  </a:extLst>
                </a:gridCol>
                <a:gridCol w="680751">
                  <a:extLst>
                    <a:ext uri="{9D8B030D-6E8A-4147-A177-3AD203B41FA5}">
                      <a16:colId xmlns:a16="http://schemas.microsoft.com/office/drawing/2014/main" val="2103833775"/>
                    </a:ext>
                  </a:extLst>
                </a:gridCol>
                <a:gridCol w="680751">
                  <a:extLst>
                    <a:ext uri="{9D8B030D-6E8A-4147-A177-3AD203B41FA5}">
                      <a16:colId xmlns:a16="http://schemas.microsoft.com/office/drawing/2014/main" val="223246312"/>
                    </a:ext>
                  </a:extLst>
                </a:gridCol>
                <a:gridCol w="680751">
                  <a:extLst>
                    <a:ext uri="{9D8B030D-6E8A-4147-A177-3AD203B41FA5}">
                      <a16:colId xmlns:a16="http://schemas.microsoft.com/office/drawing/2014/main" val="192900290"/>
                    </a:ext>
                  </a:extLst>
                </a:gridCol>
                <a:gridCol w="680751">
                  <a:extLst>
                    <a:ext uri="{9D8B030D-6E8A-4147-A177-3AD203B41FA5}">
                      <a16:colId xmlns:a16="http://schemas.microsoft.com/office/drawing/2014/main" val="1867440000"/>
                    </a:ext>
                  </a:extLst>
                </a:gridCol>
                <a:gridCol w="680751">
                  <a:extLst>
                    <a:ext uri="{9D8B030D-6E8A-4147-A177-3AD203B41FA5}">
                      <a16:colId xmlns:a16="http://schemas.microsoft.com/office/drawing/2014/main" val="3633086095"/>
                    </a:ext>
                  </a:extLst>
                </a:gridCol>
              </a:tblGrid>
              <a:tr h="36602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68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04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59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83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153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22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5" descr="Fork outline">
            <a:extLst>
              <a:ext uri="{FF2B5EF4-FFF2-40B4-BE49-F238E27FC236}">
                <a16:creationId xmlns:a16="http://schemas.microsoft.com/office/drawing/2014/main" id="{F3BD3043-8633-7CD9-6F1D-D15F95E87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8574" y="4445479"/>
            <a:ext cx="508240" cy="50824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57120DF-AE58-B621-1450-6CF93EED0E35}"/>
              </a:ext>
            </a:extLst>
          </p:cNvPr>
          <p:cNvGrpSpPr/>
          <p:nvPr/>
        </p:nvGrpSpPr>
        <p:grpSpPr>
          <a:xfrm>
            <a:off x="4376007" y="1975426"/>
            <a:ext cx="2562764" cy="2469311"/>
            <a:chOff x="4534158" y="1881973"/>
            <a:chExt cx="2562764" cy="246931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545EB2D-6594-6E58-3D7D-FB9D4D05CDA6}"/>
                </a:ext>
              </a:extLst>
            </p:cNvPr>
            <p:cNvSpPr/>
            <p:nvPr/>
          </p:nvSpPr>
          <p:spPr>
            <a:xfrm>
              <a:off x="4534158" y="1881973"/>
              <a:ext cx="2562764" cy="246931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7" descr="Whole pizza outline">
              <a:extLst>
                <a:ext uri="{FF2B5EF4-FFF2-40B4-BE49-F238E27FC236}">
                  <a16:creationId xmlns:a16="http://schemas.microsoft.com/office/drawing/2014/main" id="{D3D3FDA8-3829-49D5-5CD5-96D51B1FB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58442" y="2659092"/>
              <a:ext cx="914400" cy="914400"/>
            </a:xfrm>
            <a:prstGeom prst="rect">
              <a:avLst/>
            </a:prstGeom>
          </p:spPr>
        </p:pic>
      </p:grpSp>
      <p:pic>
        <p:nvPicPr>
          <p:cNvPr id="9" name="Graphic 9" descr="Man outline">
            <a:extLst>
              <a:ext uri="{FF2B5EF4-FFF2-40B4-BE49-F238E27FC236}">
                <a16:creationId xmlns:a16="http://schemas.microsoft.com/office/drawing/2014/main" id="{3F415339-2497-8B5E-0565-52D919F384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40470" y="4646763"/>
            <a:ext cx="687957" cy="687957"/>
          </a:xfrm>
          <a:prstGeom prst="rect">
            <a:avLst/>
          </a:prstGeom>
        </p:spPr>
      </p:pic>
      <p:pic>
        <p:nvPicPr>
          <p:cNvPr id="10" name="Graphic 9" descr="Man outline">
            <a:extLst>
              <a:ext uri="{FF2B5EF4-FFF2-40B4-BE49-F238E27FC236}">
                <a16:creationId xmlns:a16="http://schemas.microsoft.com/office/drawing/2014/main" id="{1E62C6B9-CFC7-CE3E-6666-BE5FA66E39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65752" y="3561272"/>
            <a:ext cx="687957" cy="687957"/>
          </a:xfrm>
          <a:prstGeom prst="rect">
            <a:avLst/>
          </a:prstGeom>
        </p:spPr>
      </p:pic>
      <p:pic>
        <p:nvPicPr>
          <p:cNvPr id="11" name="Graphic 9" descr="Man outline">
            <a:extLst>
              <a:ext uri="{FF2B5EF4-FFF2-40B4-BE49-F238E27FC236}">
                <a16:creationId xmlns:a16="http://schemas.microsoft.com/office/drawing/2014/main" id="{B0A4DC4B-EAB7-FD24-E2B6-B9E6802F53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84753" y="1458584"/>
            <a:ext cx="687957" cy="687957"/>
          </a:xfrm>
          <a:prstGeom prst="rect">
            <a:avLst/>
          </a:prstGeom>
        </p:spPr>
      </p:pic>
      <p:pic>
        <p:nvPicPr>
          <p:cNvPr id="12" name="Graphic 9" descr="Man outline">
            <a:extLst>
              <a:ext uri="{FF2B5EF4-FFF2-40B4-BE49-F238E27FC236}">
                <a16:creationId xmlns:a16="http://schemas.microsoft.com/office/drawing/2014/main" id="{7E3DE073-BE94-E163-DB96-9638E6F50D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42271" y="1458583"/>
            <a:ext cx="687957" cy="687957"/>
          </a:xfrm>
          <a:prstGeom prst="rect">
            <a:avLst/>
          </a:prstGeom>
        </p:spPr>
      </p:pic>
      <p:pic>
        <p:nvPicPr>
          <p:cNvPr id="13" name="Graphic 9" descr="Man outline">
            <a:extLst>
              <a:ext uri="{FF2B5EF4-FFF2-40B4-BE49-F238E27FC236}">
                <a16:creationId xmlns:a16="http://schemas.microsoft.com/office/drawing/2014/main" id="{9EA50313-0F29-3048-9CA2-5DEBB9C2C8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18140" y="3561272"/>
            <a:ext cx="687957" cy="687957"/>
          </a:xfrm>
          <a:prstGeom prst="rect">
            <a:avLst/>
          </a:prstGeom>
        </p:spPr>
      </p:pic>
      <p:pic>
        <p:nvPicPr>
          <p:cNvPr id="14" name="Graphic 5" descr="Fork outline">
            <a:extLst>
              <a:ext uri="{FF2B5EF4-FFF2-40B4-BE49-F238E27FC236}">
                <a16:creationId xmlns:a16="http://schemas.microsoft.com/office/drawing/2014/main" id="{6DC2FFA6-49E2-340F-1804-7C4C89C656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18139" y="2544073"/>
            <a:ext cx="508240" cy="508240"/>
          </a:xfrm>
          <a:prstGeom prst="rect">
            <a:avLst/>
          </a:prstGeom>
        </p:spPr>
      </p:pic>
      <p:pic>
        <p:nvPicPr>
          <p:cNvPr id="15" name="Graphic 5" descr="Fork outline">
            <a:extLst>
              <a:ext uri="{FF2B5EF4-FFF2-40B4-BE49-F238E27FC236}">
                <a16:creationId xmlns:a16="http://schemas.microsoft.com/office/drawing/2014/main" id="{8DCEBB39-F249-23B4-4725-E32242D4DC7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05169" y="1163847"/>
            <a:ext cx="508240" cy="508240"/>
          </a:xfrm>
          <a:prstGeom prst="rect">
            <a:avLst/>
          </a:prstGeom>
        </p:spPr>
      </p:pic>
      <p:pic>
        <p:nvPicPr>
          <p:cNvPr id="16" name="Graphic 5" descr="Fork outline">
            <a:extLst>
              <a:ext uri="{FF2B5EF4-FFF2-40B4-BE49-F238E27FC236}">
                <a16:creationId xmlns:a16="http://schemas.microsoft.com/office/drawing/2014/main" id="{EAB48864-399C-2BBA-FB32-1DB19895F0A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55611" y="2544073"/>
            <a:ext cx="508240" cy="508240"/>
          </a:xfrm>
          <a:prstGeom prst="rect">
            <a:avLst/>
          </a:prstGeom>
        </p:spPr>
      </p:pic>
      <p:pic>
        <p:nvPicPr>
          <p:cNvPr id="17" name="Graphic 5" descr="Fork outline">
            <a:extLst>
              <a:ext uri="{FF2B5EF4-FFF2-40B4-BE49-F238E27FC236}">
                <a16:creationId xmlns:a16="http://schemas.microsoft.com/office/drawing/2014/main" id="{3A4F8B42-C087-8C33-24EC-1B4577086FB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433149" y="4445479"/>
            <a:ext cx="508240" cy="5082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4930918-44BA-0E96-9443-6D6C8F78F6FF}"/>
              </a:ext>
            </a:extLst>
          </p:cNvPr>
          <p:cNvSpPr txBox="1"/>
          <p:nvPr/>
        </p:nvSpPr>
        <p:spPr>
          <a:xfrm>
            <a:off x="991598" y="9782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Calibri"/>
                <a:cs typeface="Calibri"/>
              </a:rPr>
              <a:t>Num_of_philo</a:t>
            </a:r>
            <a:r>
              <a:rPr lang="en-US" dirty="0">
                <a:ea typeface="Calibri"/>
                <a:cs typeface="Calibri"/>
              </a:rPr>
              <a:t> = 5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F7E029-5242-A352-B292-4F9EFA9105F6}"/>
              </a:ext>
            </a:extLst>
          </p:cNvPr>
          <p:cNvSpPr txBox="1"/>
          <p:nvPr/>
        </p:nvSpPr>
        <p:spPr>
          <a:xfrm>
            <a:off x="5376692" y="5334627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Id=0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8AC176-6B61-2A6B-662A-A60E8CB91D65}"/>
              </a:ext>
            </a:extLst>
          </p:cNvPr>
          <p:cNvSpPr txBox="1"/>
          <p:nvPr/>
        </p:nvSpPr>
        <p:spPr>
          <a:xfrm>
            <a:off x="4068352" y="4924872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Id=0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6174E1-09C5-4860-0C56-38833ADBFD5A}"/>
              </a:ext>
            </a:extLst>
          </p:cNvPr>
          <p:cNvSpPr txBox="1"/>
          <p:nvPr/>
        </p:nvSpPr>
        <p:spPr>
          <a:xfrm>
            <a:off x="6591579" y="4964410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Id=1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9F5A3F-BF12-C3AB-1BAD-AC38F8FE59D6}"/>
              </a:ext>
            </a:extLst>
          </p:cNvPr>
          <p:cNvSpPr txBox="1"/>
          <p:nvPr/>
        </p:nvSpPr>
        <p:spPr>
          <a:xfrm>
            <a:off x="4043191" y="2074560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Id=3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4C7A16-6651-8050-7E40-D2E5552965C9}"/>
              </a:ext>
            </a:extLst>
          </p:cNvPr>
          <p:cNvSpPr txBox="1"/>
          <p:nvPr/>
        </p:nvSpPr>
        <p:spPr>
          <a:xfrm>
            <a:off x="5351531" y="1596513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Id=3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C880B7-5EB4-6EED-A9B4-C5A3DC870D31}"/>
              </a:ext>
            </a:extLst>
          </p:cNvPr>
          <p:cNvSpPr txBox="1"/>
          <p:nvPr/>
        </p:nvSpPr>
        <p:spPr>
          <a:xfrm>
            <a:off x="6720974" y="2117692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Id=2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4796AA-F99A-4C3D-CB7B-2917E57A651D}"/>
              </a:ext>
            </a:extLst>
          </p:cNvPr>
          <p:cNvSpPr txBox="1"/>
          <p:nvPr/>
        </p:nvSpPr>
        <p:spPr>
          <a:xfrm>
            <a:off x="3464502" y="2991116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Id=4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94142-BB96-1F6E-0C80-B2EA2EAFCB04}"/>
              </a:ext>
            </a:extLst>
          </p:cNvPr>
          <p:cNvSpPr txBox="1"/>
          <p:nvPr/>
        </p:nvSpPr>
        <p:spPr>
          <a:xfrm>
            <a:off x="3554362" y="4216787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Id=4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8315A3-6995-A394-5E67-83EFCA976B83}"/>
              </a:ext>
            </a:extLst>
          </p:cNvPr>
          <p:cNvSpPr txBox="1"/>
          <p:nvPr/>
        </p:nvSpPr>
        <p:spPr>
          <a:xfrm>
            <a:off x="7069624" y="3080974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Id=2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D5AA3B5-19A0-AA41-F20B-30AF99DDD8FD}"/>
              </a:ext>
            </a:extLst>
          </p:cNvPr>
          <p:cNvSpPr txBox="1"/>
          <p:nvPr/>
        </p:nvSpPr>
        <p:spPr>
          <a:xfrm>
            <a:off x="7069625" y="4216786"/>
            <a:ext cx="615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38652E-15F6-484B-894E-41FC0CB205E7}"/>
              </a:ext>
            </a:extLst>
          </p:cNvPr>
          <p:cNvSpPr txBox="1"/>
          <p:nvPr/>
        </p:nvSpPr>
        <p:spPr>
          <a:xfrm>
            <a:off x="3881448" y="3321798"/>
            <a:ext cx="467983" cy="3765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zzz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810D5C-5059-9966-7699-669B6D23FEF7}"/>
              </a:ext>
            </a:extLst>
          </p:cNvPr>
          <p:cNvSpPr txBox="1"/>
          <p:nvPr/>
        </p:nvSpPr>
        <p:spPr>
          <a:xfrm>
            <a:off x="7430499" y="3362774"/>
            <a:ext cx="467983" cy="3765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zzz</a:t>
            </a:r>
            <a:endParaRPr lang="en-US" dirty="0"/>
          </a:p>
        </p:txBody>
      </p:sp>
      <p:graphicFrame>
        <p:nvGraphicFramePr>
          <p:cNvPr id="22" name="Table 17">
            <a:extLst>
              <a:ext uri="{FF2B5EF4-FFF2-40B4-BE49-F238E27FC236}">
                <a16:creationId xmlns:a16="http://schemas.microsoft.com/office/drawing/2014/main" id="{0287F788-5A5D-3041-6463-EB9E9DA48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23312"/>
              </p:ext>
            </p:extLst>
          </p:nvPr>
        </p:nvGraphicFramePr>
        <p:xfrm>
          <a:off x="7903953" y="704490"/>
          <a:ext cx="3803054" cy="18493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299">
                  <a:extLst>
                    <a:ext uri="{9D8B030D-6E8A-4147-A177-3AD203B41FA5}">
                      <a16:colId xmlns:a16="http://schemas.microsoft.com/office/drawing/2014/main" val="3792692399"/>
                    </a:ext>
                  </a:extLst>
                </a:gridCol>
                <a:gridCol w="680751">
                  <a:extLst>
                    <a:ext uri="{9D8B030D-6E8A-4147-A177-3AD203B41FA5}">
                      <a16:colId xmlns:a16="http://schemas.microsoft.com/office/drawing/2014/main" val="2103833775"/>
                    </a:ext>
                  </a:extLst>
                </a:gridCol>
                <a:gridCol w="680751">
                  <a:extLst>
                    <a:ext uri="{9D8B030D-6E8A-4147-A177-3AD203B41FA5}">
                      <a16:colId xmlns:a16="http://schemas.microsoft.com/office/drawing/2014/main" val="223246312"/>
                    </a:ext>
                  </a:extLst>
                </a:gridCol>
                <a:gridCol w="680751">
                  <a:extLst>
                    <a:ext uri="{9D8B030D-6E8A-4147-A177-3AD203B41FA5}">
                      <a16:colId xmlns:a16="http://schemas.microsoft.com/office/drawing/2014/main" val="192900290"/>
                    </a:ext>
                  </a:extLst>
                </a:gridCol>
                <a:gridCol w="680751">
                  <a:extLst>
                    <a:ext uri="{9D8B030D-6E8A-4147-A177-3AD203B41FA5}">
                      <a16:colId xmlns:a16="http://schemas.microsoft.com/office/drawing/2014/main" val="1867440000"/>
                    </a:ext>
                  </a:extLst>
                </a:gridCol>
                <a:gridCol w="680751">
                  <a:extLst>
                    <a:ext uri="{9D8B030D-6E8A-4147-A177-3AD203B41FA5}">
                      <a16:colId xmlns:a16="http://schemas.microsoft.com/office/drawing/2014/main" val="3633086095"/>
                    </a:ext>
                  </a:extLst>
                </a:gridCol>
              </a:tblGrid>
              <a:tr h="36602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68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04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59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83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153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76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5" descr="Fork outline">
            <a:extLst>
              <a:ext uri="{FF2B5EF4-FFF2-40B4-BE49-F238E27FC236}">
                <a16:creationId xmlns:a16="http://schemas.microsoft.com/office/drawing/2014/main" id="{F3BD3043-8633-7CD9-6F1D-D15F95E87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8574" y="4445479"/>
            <a:ext cx="508240" cy="50824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57120DF-AE58-B621-1450-6CF93EED0E35}"/>
              </a:ext>
            </a:extLst>
          </p:cNvPr>
          <p:cNvGrpSpPr/>
          <p:nvPr/>
        </p:nvGrpSpPr>
        <p:grpSpPr>
          <a:xfrm>
            <a:off x="4376007" y="1975426"/>
            <a:ext cx="2562764" cy="2469311"/>
            <a:chOff x="4534158" y="1881973"/>
            <a:chExt cx="2562764" cy="246931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545EB2D-6594-6E58-3D7D-FB9D4D05CDA6}"/>
                </a:ext>
              </a:extLst>
            </p:cNvPr>
            <p:cNvSpPr/>
            <p:nvPr/>
          </p:nvSpPr>
          <p:spPr>
            <a:xfrm>
              <a:off x="4534158" y="1881973"/>
              <a:ext cx="2562764" cy="24693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7" descr="Whole pizza outline">
              <a:extLst>
                <a:ext uri="{FF2B5EF4-FFF2-40B4-BE49-F238E27FC236}">
                  <a16:creationId xmlns:a16="http://schemas.microsoft.com/office/drawing/2014/main" id="{D3D3FDA8-3829-49D5-5CD5-96D51B1FB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58442" y="2659092"/>
              <a:ext cx="914400" cy="914400"/>
            </a:xfrm>
            <a:prstGeom prst="rect">
              <a:avLst/>
            </a:prstGeom>
          </p:spPr>
        </p:pic>
      </p:grpSp>
      <p:pic>
        <p:nvPicPr>
          <p:cNvPr id="9" name="Graphic 9" descr="Man outline">
            <a:extLst>
              <a:ext uri="{FF2B5EF4-FFF2-40B4-BE49-F238E27FC236}">
                <a16:creationId xmlns:a16="http://schemas.microsoft.com/office/drawing/2014/main" id="{3F415339-2497-8B5E-0565-52D919F384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40470" y="4646763"/>
            <a:ext cx="687957" cy="687957"/>
          </a:xfrm>
          <a:prstGeom prst="rect">
            <a:avLst/>
          </a:prstGeom>
        </p:spPr>
      </p:pic>
      <p:pic>
        <p:nvPicPr>
          <p:cNvPr id="10" name="Graphic 9" descr="Man outline">
            <a:extLst>
              <a:ext uri="{FF2B5EF4-FFF2-40B4-BE49-F238E27FC236}">
                <a16:creationId xmlns:a16="http://schemas.microsoft.com/office/drawing/2014/main" id="{1E62C6B9-CFC7-CE3E-6666-BE5FA66E39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65752" y="3561272"/>
            <a:ext cx="687957" cy="687957"/>
          </a:xfrm>
          <a:prstGeom prst="rect">
            <a:avLst/>
          </a:prstGeom>
        </p:spPr>
      </p:pic>
      <p:pic>
        <p:nvPicPr>
          <p:cNvPr id="11" name="Graphic 9" descr="Man outline">
            <a:extLst>
              <a:ext uri="{FF2B5EF4-FFF2-40B4-BE49-F238E27FC236}">
                <a16:creationId xmlns:a16="http://schemas.microsoft.com/office/drawing/2014/main" id="{B0A4DC4B-EAB7-FD24-E2B6-B9E6802F53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84753" y="1458584"/>
            <a:ext cx="687957" cy="687957"/>
          </a:xfrm>
          <a:prstGeom prst="rect">
            <a:avLst/>
          </a:prstGeom>
        </p:spPr>
      </p:pic>
      <p:pic>
        <p:nvPicPr>
          <p:cNvPr id="12" name="Graphic 9" descr="Man outline">
            <a:extLst>
              <a:ext uri="{FF2B5EF4-FFF2-40B4-BE49-F238E27FC236}">
                <a16:creationId xmlns:a16="http://schemas.microsoft.com/office/drawing/2014/main" id="{7E3DE073-BE94-E163-DB96-9638E6F50D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42271" y="1458583"/>
            <a:ext cx="687957" cy="687957"/>
          </a:xfrm>
          <a:prstGeom prst="rect">
            <a:avLst/>
          </a:prstGeom>
        </p:spPr>
      </p:pic>
      <p:pic>
        <p:nvPicPr>
          <p:cNvPr id="13" name="Graphic 9" descr="Man outline">
            <a:extLst>
              <a:ext uri="{FF2B5EF4-FFF2-40B4-BE49-F238E27FC236}">
                <a16:creationId xmlns:a16="http://schemas.microsoft.com/office/drawing/2014/main" id="{9EA50313-0F29-3048-9CA2-5DEBB9C2C8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18140" y="3561272"/>
            <a:ext cx="687957" cy="687957"/>
          </a:xfrm>
          <a:prstGeom prst="rect">
            <a:avLst/>
          </a:prstGeom>
        </p:spPr>
      </p:pic>
      <p:pic>
        <p:nvPicPr>
          <p:cNvPr id="14" name="Graphic 5" descr="Fork outline">
            <a:extLst>
              <a:ext uri="{FF2B5EF4-FFF2-40B4-BE49-F238E27FC236}">
                <a16:creationId xmlns:a16="http://schemas.microsoft.com/office/drawing/2014/main" id="{6DC2FFA6-49E2-340F-1804-7C4C89C656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18139" y="2544073"/>
            <a:ext cx="508240" cy="508240"/>
          </a:xfrm>
          <a:prstGeom prst="rect">
            <a:avLst/>
          </a:prstGeom>
        </p:spPr>
      </p:pic>
      <p:pic>
        <p:nvPicPr>
          <p:cNvPr id="15" name="Graphic 5" descr="Fork outline">
            <a:extLst>
              <a:ext uri="{FF2B5EF4-FFF2-40B4-BE49-F238E27FC236}">
                <a16:creationId xmlns:a16="http://schemas.microsoft.com/office/drawing/2014/main" id="{8DCEBB39-F249-23B4-4725-E32242D4DC7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05169" y="1163847"/>
            <a:ext cx="508240" cy="508240"/>
          </a:xfrm>
          <a:prstGeom prst="rect">
            <a:avLst/>
          </a:prstGeom>
        </p:spPr>
      </p:pic>
      <p:pic>
        <p:nvPicPr>
          <p:cNvPr id="16" name="Graphic 5" descr="Fork outline">
            <a:extLst>
              <a:ext uri="{FF2B5EF4-FFF2-40B4-BE49-F238E27FC236}">
                <a16:creationId xmlns:a16="http://schemas.microsoft.com/office/drawing/2014/main" id="{EAB48864-399C-2BBA-FB32-1DB19895F0A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55611" y="2544073"/>
            <a:ext cx="508240" cy="508240"/>
          </a:xfrm>
          <a:prstGeom prst="rect">
            <a:avLst/>
          </a:prstGeom>
        </p:spPr>
      </p:pic>
      <p:pic>
        <p:nvPicPr>
          <p:cNvPr id="17" name="Graphic 5" descr="Fork outline">
            <a:extLst>
              <a:ext uri="{FF2B5EF4-FFF2-40B4-BE49-F238E27FC236}">
                <a16:creationId xmlns:a16="http://schemas.microsoft.com/office/drawing/2014/main" id="{3A4F8B42-C087-8C33-24EC-1B4577086FB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433149" y="4445479"/>
            <a:ext cx="508240" cy="5082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4930918-44BA-0E96-9443-6D6C8F78F6FF}"/>
              </a:ext>
            </a:extLst>
          </p:cNvPr>
          <p:cNvSpPr txBox="1"/>
          <p:nvPr/>
        </p:nvSpPr>
        <p:spPr>
          <a:xfrm>
            <a:off x="991598" y="9782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Calibri"/>
                <a:cs typeface="Calibri"/>
              </a:rPr>
              <a:t>Num_of_philo</a:t>
            </a:r>
            <a:r>
              <a:rPr lang="en-US" dirty="0">
                <a:ea typeface="Calibri"/>
                <a:cs typeface="Calibri"/>
              </a:rPr>
              <a:t> = 5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F7E029-5242-A352-B292-4F9EFA9105F6}"/>
              </a:ext>
            </a:extLst>
          </p:cNvPr>
          <p:cNvSpPr txBox="1"/>
          <p:nvPr/>
        </p:nvSpPr>
        <p:spPr>
          <a:xfrm>
            <a:off x="5376692" y="5334627"/>
            <a:ext cx="615352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Id=0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8AC176-6B61-2A6B-662A-A60E8CB91D65}"/>
              </a:ext>
            </a:extLst>
          </p:cNvPr>
          <p:cNvSpPr txBox="1"/>
          <p:nvPr/>
        </p:nvSpPr>
        <p:spPr>
          <a:xfrm>
            <a:off x="4068352" y="4924872"/>
            <a:ext cx="615352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Id=0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6174E1-09C5-4860-0C56-38833ADBFD5A}"/>
              </a:ext>
            </a:extLst>
          </p:cNvPr>
          <p:cNvSpPr txBox="1"/>
          <p:nvPr/>
        </p:nvSpPr>
        <p:spPr>
          <a:xfrm>
            <a:off x="6591579" y="4964410"/>
            <a:ext cx="615352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Id=1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9F5A3F-BF12-C3AB-1BAD-AC38F8FE59D6}"/>
              </a:ext>
            </a:extLst>
          </p:cNvPr>
          <p:cNvSpPr txBox="1"/>
          <p:nvPr/>
        </p:nvSpPr>
        <p:spPr>
          <a:xfrm>
            <a:off x="4043191" y="2074560"/>
            <a:ext cx="615352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Id=3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4C7A16-6651-8050-7E40-D2E5552965C9}"/>
              </a:ext>
            </a:extLst>
          </p:cNvPr>
          <p:cNvSpPr txBox="1"/>
          <p:nvPr/>
        </p:nvSpPr>
        <p:spPr>
          <a:xfrm>
            <a:off x="5351531" y="1596513"/>
            <a:ext cx="615352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Id=3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C880B7-5EB4-6EED-A9B4-C5A3DC870D31}"/>
              </a:ext>
            </a:extLst>
          </p:cNvPr>
          <p:cNvSpPr txBox="1"/>
          <p:nvPr/>
        </p:nvSpPr>
        <p:spPr>
          <a:xfrm>
            <a:off x="6720974" y="2117692"/>
            <a:ext cx="615352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Id=2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4796AA-F99A-4C3D-CB7B-2917E57A651D}"/>
              </a:ext>
            </a:extLst>
          </p:cNvPr>
          <p:cNvSpPr txBox="1"/>
          <p:nvPr/>
        </p:nvSpPr>
        <p:spPr>
          <a:xfrm>
            <a:off x="3464502" y="2991116"/>
            <a:ext cx="615352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Id=4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94142-BB96-1F6E-0C80-B2EA2EAFCB04}"/>
              </a:ext>
            </a:extLst>
          </p:cNvPr>
          <p:cNvSpPr txBox="1"/>
          <p:nvPr/>
        </p:nvSpPr>
        <p:spPr>
          <a:xfrm>
            <a:off x="3554362" y="4216787"/>
            <a:ext cx="615352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Id=4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8315A3-6995-A394-5E67-83EFCA976B83}"/>
              </a:ext>
            </a:extLst>
          </p:cNvPr>
          <p:cNvSpPr txBox="1"/>
          <p:nvPr/>
        </p:nvSpPr>
        <p:spPr>
          <a:xfrm>
            <a:off x="7069624" y="3080974"/>
            <a:ext cx="615352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Id=2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D5AA3B5-19A0-AA41-F20B-30AF99DDD8FD}"/>
              </a:ext>
            </a:extLst>
          </p:cNvPr>
          <p:cNvSpPr txBox="1"/>
          <p:nvPr/>
        </p:nvSpPr>
        <p:spPr>
          <a:xfrm>
            <a:off x="7069625" y="4216786"/>
            <a:ext cx="615352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6E0E1D-230B-6A4C-957E-0B4933657DA5}"/>
              </a:ext>
            </a:extLst>
          </p:cNvPr>
          <p:cNvSpPr txBox="1"/>
          <p:nvPr/>
        </p:nvSpPr>
        <p:spPr>
          <a:xfrm>
            <a:off x="4258854" y="1193949"/>
            <a:ext cx="467983" cy="3765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zzz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628AEC-0862-7500-2429-A35B7821FCAF}"/>
              </a:ext>
            </a:extLst>
          </p:cNvPr>
          <p:cNvSpPr txBox="1"/>
          <p:nvPr/>
        </p:nvSpPr>
        <p:spPr>
          <a:xfrm>
            <a:off x="5732533" y="4396506"/>
            <a:ext cx="467983" cy="3765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zzz</a:t>
            </a:r>
            <a:endParaRPr lang="en-US" dirty="0"/>
          </a:p>
        </p:txBody>
      </p:sp>
      <p:graphicFrame>
        <p:nvGraphicFramePr>
          <p:cNvPr id="22" name="Table 17">
            <a:extLst>
              <a:ext uri="{FF2B5EF4-FFF2-40B4-BE49-F238E27FC236}">
                <a16:creationId xmlns:a16="http://schemas.microsoft.com/office/drawing/2014/main" id="{39CB3B4D-80BD-C705-B41A-723C94496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414388"/>
              </p:ext>
            </p:extLst>
          </p:nvPr>
        </p:nvGraphicFramePr>
        <p:xfrm>
          <a:off x="7903953" y="704490"/>
          <a:ext cx="3803054" cy="18493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299">
                  <a:extLst>
                    <a:ext uri="{9D8B030D-6E8A-4147-A177-3AD203B41FA5}">
                      <a16:colId xmlns:a16="http://schemas.microsoft.com/office/drawing/2014/main" val="3792692399"/>
                    </a:ext>
                  </a:extLst>
                </a:gridCol>
                <a:gridCol w="680751">
                  <a:extLst>
                    <a:ext uri="{9D8B030D-6E8A-4147-A177-3AD203B41FA5}">
                      <a16:colId xmlns:a16="http://schemas.microsoft.com/office/drawing/2014/main" val="2103833775"/>
                    </a:ext>
                  </a:extLst>
                </a:gridCol>
                <a:gridCol w="680751">
                  <a:extLst>
                    <a:ext uri="{9D8B030D-6E8A-4147-A177-3AD203B41FA5}">
                      <a16:colId xmlns:a16="http://schemas.microsoft.com/office/drawing/2014/main" val="223246312"/>
                    </a:ext>
                  </a:extLst>
                </a:gridCol>
                <a:gridCol w="680751">
                  <a:extLst>
                    <a:ext uri="{9D8B030D-6E8A-4147-A177-3AD203B41FA5}">
                      <a16:colId xmlns:a16="http://schemas.microsoft.com/office/drawing/2014/main" val="192900290"/>
                    </a:ext>
                  </a:extLst>
                </a:gridCol>
                <a:gridCol w="680751">
                  <a:extLst>
                    <a:ext uri="{9D8B030D-6E8A-4147-A177-3AD203B41FA5}">
                      <a16:colId xmlns:a16="http://schemas.microsoft.com/office/drawing/2014/main" val="1867440000"/>
                    </a:ext>
                  </a:extLst>
                </a:gridCol>
                <a:gridCol w="680751">
                  <a:extLst>
                    <a:ext uri="{9D8B030D-6E8A-4147-A177-3AD203B41FA5}">
                      <a16:colId xmlns:a16="http://schemas.microsoft.com/office/drawing/2014/main" val="3633086095"/>
                    </a:ext>
                  </a:extLst>
                </a:gridCol>
              </a:tblGrid>
              <a:tr h="36602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68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04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59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83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153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319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5" descr="Fork outline">
            <a:extLst>
              <a:ext uri="{FF2B5EF4-FFF2-40B4-BE49-F238E27FC236}">
                <a16:creationId xmlns:a16="http://schemas.microsoft.com/office/drawing/2014/main" id="{F3BD3043-8633-7CD9-6F1D-D15F95E87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8574" y="4445479"/>
            <a:ext cx="508240" cy="50824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57120DF-AE58-B621-1450-6CF93EED0E35}"/>
              </a:ext>
            </a:extLst>
          </p:cNvPr>
          <p:cNvGrpSpPr/>
          <p:nvPr/>
        </p:nvGrpSpPr>
        <p:grpSpPr>
          <a:xfrm>
            <a:off x="4376007" y="1975426"/>
            <a:ext cx="2562764" cy="2469311"/>
            <a:chOff x="4534158" y="1881973"/>
            <a:chExt cx="2562764" cy="246931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545EB2D-6594-6E58-3D7D-FB9D4D05CDA6}"/>
                </a:ext>
              </a:extLst>
            </p:cNvPr>
            <p:cNvSpPr/>
            <p:nvPr/>
          </p:nvSpPr>
          <p:spPr>
            <a:xfrm>
              <a:off x="4534158" y="1881973"/>
              <a:ext cx="2562764" cy="24693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7" descr="Whole pizza outline">
              <a:extLst>
                <a:ext uri="{FF2B5EF4-FFF2-40B4-BE49-F238E27FC236}">
                  <a16:creationId xmlns:a16="http://schemas.microsoft.com/office/drawing/2014/main" id="{D3D3FDA8-3829-49D5-5CD5-96D51B1FB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58442" y="2659092"/>
              <a:ext cx="914400" cy="914400"/>
            </a:xfrm>
            <a:prstGeom prst="rect">
              <a:avLst/>
            </a:prstGeom>
          </p:spPr>
        </p:pic>
      </p:grpSp>
      <p:pic>
        <p:nvPicPr>
          <p:cNvPr id="9" name="Graphic 9" descr="Man outline">
            <a:extLst>
              <a:ext uri="{FF2B5EF4-FFF2-40B4-BE49-F238E27FC236}">
                <a16:creationId xmlns:a16="http://schemas.microsoft.com/office/drawing/2014/main" id="{3F415339-2497-8B5E-0565-52D919F384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40470" y="4646763"/>
            <a:ext cx="687957" cy="687957"/>
          </a:xfrm>
          <a:prstGeom prst="rect">
            <a:avLst/>
          </a:prstGeom>
        </p:spPr>
      </p:pic>
      <p:pic>
        <p:nvPicPr>
          <p:cNvPr id="10" name="Graphic 9" descr="Man outline">
            <a:extLst>
              <a:ext uri="{FF2B5EF4-FFF2-40B4-BE49-F238E27FC236}">
                <a16:creationId xmlns:a16="http://schemas.microsoft.com/office/drawing/2014/main" id="{1E62C6B9-CFC7-CE3E-6666-BE5FA66E39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65752" y="3561272"/>
            <a:ext cx="687957" cy="687957"/>
          </a:xfrm>
          <a:prstGeom prst="rect">
            <a:avLst/>
          </a:prstGeom>
        </p:spPr>
      </p:pic>
      <p:pic>
        <p:nvPicPr>
          <p:cNvPr id="11" name="Graphic 9" descr="Man outline">
            <a:extLst>
              <a:ext uri="{FF2B5EF4-FFF2-40B4-BE49-F238E27FC236}">
                <a16:creationId xmlns:a16="http://schemas.microsoft.com/office/drawing/2014/main" id="{B0A4DC4B-EAB7-FD24-E2B6-B9E6802F53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4753" y="1458584"/>
            <a:ext cx="687957" cy="687957"/>
          </a:xfrm>
          <a:prstGeom prst="rect">
            <a:avLst/>
          </a:prstGeom>
        </p:spPr>
      </p:pic>
      <p:pic>
        <p:nvPicPr>
          <p:cNvPr id="12" name="Graphic 9" descr="Man outline">
            <a:extLst>
              <a:ext uri="{FF2B5EF4-FFF2-40B4-BE49-F238E27FC236}">
                <a16:creationId xmlns:a16="http://schemas.microsoft.com/office/drawing/2014/main" id="{7E3DE073-BE94-E163-DB96-9638E6F50D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42271" y="1458583"/>
            <a:ext cx="687957" cy="687957"/>
          </a:xfrm>
          <a:prstGeom prst="rect">
            <a:avLst/>
          </a:prstGeom>
        </p:spPr>
      </p:pic>
      <p:pic>
        <p:nvPicPr>
          <p:cNvPr id="13" name="Graphic 9" descr="Man outline">
            <a:extLst>
              <a:ext uri="{FF2B5EF4-FFF2-40B4-BE49-F238E27FC236}">
                <a16:creationId xmlns:a16="http://schemas.microsoft.com/office/drawing/2014/main" id="{9EA50313-0F29-3048-9CA2-5DEBB9C2C8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18140" y="3561272"/>
            <a:ext cx="687957" cy="687957"/>
          </a:xfrm>
          <a:prstGeom prst="rect">
            <a:avLst/>
          </a:prstGeom>
        </p:spPr>
      </p:pic>
      <p:pic>
        <p:nvPicPr>
          <p:cNvPr id="14" name="Graphic 5" descr="Fork outline">
            <a:extLst>
              <a:ext uri="{FF2B5EF4-FFF2-40B4-BE49-F238E27FC236}">
                <a16:creationId xmlns:a16="http://schemas.microsoft.com/office/drawing/2014/main" id="{6DC2FFA6-49E2-340F-1804-7C4C89C656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18139" y="2544073"/>
            <a:ext cx="508240" cy="508240"/>
          </a:xfrm>
          <a:prstGeom prst="rect">
            <a:avLst/>
          </a:prstGeom>
        </p:spPr>
      </p:pic>
      <p:pic>
        <p:nvPicPr>
          <p:cNvPr id="15" name="Graphic 5" descr="Fork outline">
            <a:extLst>
              <a:ext uri="{FF2B5EF4-FFF2-40B4-BE49-F238E27FC236}">
                <a16:creationId xmlns:a16="http://schemas.microsoft.com/office/drawing/2014/main" id="{8DCEBB39-F249-23B4-4725-E32242D4DC7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05169" y="1163847"/>
            <a:ext cx="508240" cy="508240"/>
          </a:xfrm>
          <a:prstGeom prst="rect">
            <a:avLst/>
          </a:prstGeom>
        </p:spPr>
      </p:pic>
      <p:pic>
        <p:nvPicPr>
          <p:cNvPr id="16" name="Graphic 5" descr="Fork outline">
            <a:extLst>
              <a:ext uri="{FF2B5EF4-FFF2-40B4-BE49-F238E27FC236}">
                <a16:creationId xmlns:a16="http://schemas.microsoft.com/office/drawing/2014/main" id="{EAB48864-399C-2BBA-FB32-1DB19895F0A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155611" y="2544073"/>
            <a:ext cx="508240" cy="508240"/>
          </a:xfrm>
          <a:prstGeom prst="rect">
            <a:avLst/>
          </a:prstGeom>
        </p:spPr>
      </p:pic>
      <p:pic>
        <p:nvPicPr>
          <p:cNvPr id="17" name="Graphic 5" descr="Fork outline">
            <a:extLst>
              <a:ext uri="{FF2B5EF4-FFF2-40B4-BE49-F238E27FC236}">
                <a16:creationId xmlns:a16="http://schemas.microsoft.com/office/drawing/2014/main" id="{3A4F8B42-C087-8C33-24EC-1B4577086FB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33149" y="4445479"/>
            <a:ext cx="508240" cy="5082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4930918-44BA-0E96-9443-6D6C8F78F6FF}"/>
              </a:ext>
            </a:extLst>
          </p:cNvPr>
          <p:cNvSpPr txBox="1"/>
          <p:nvPr/>
        </p:nvSpPr>
        <p:spPr>
          <a:xfrm>
            <a:off x="991598" y="9782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Calibri"/>
                <a:cs typeface="Calibri"/>
              </a:rPr>
              <a:t>Num_of_philo</a:t>
            </a:r>
            <a:r>
              <a:rPr lang="en-US" dirty="0">
                <a:ea typeface="Calibri"/>
                <a:cs typeface="Calibri"/>
              </a:rPr>
              <a:t> = 5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F7E029-5242-A352-B292-4F9EFA9105F6}"/>
              </a:ext>
            </a:extLst>
          </p:cNvPr>
          <p:cNvSpPr txBox="1"/>
          <p:nvPr/>
        </p:nvSpPr>
        <p:spPr>
          <a:xfrm>
            <a:off x="5376692" y="5334627"/>
            <a:ext cx="615352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Id=0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8AC176-6B61-2A6B-662A-A60E8CB91D65}"/>
              </a:ext>
            </a:extLst>
          </p:cNvPr>
          <p:cNvSpPr txBox="1"/>
          <p:nvPr/>
        </p:nvSpPr>
        <p:spPr>
          <a:xfrm>
            <a:off x="4068352" y="4924872"/>
            <a:ext cx="615352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Id=0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6174E1-09C5-4860-0C56-38833ADBFD5A}"/>
              </a:ext>
            </a:extLst>
          </p:cNvPr>
          <p:cNvSpPr txBox="1"/>
          <p:nvPr/>
        </p:nvSpPr>
        <p:spPr>
          <a:xfrm>
            <a:off x="6591579" y="4964410"/>
            <a:ext cx="615352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Id=1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9F5A3F-BF12-C3AB-1BAD-AC38F8FE59D6}"/>
              </a:ext>
            </a:extLst>
          </p:cNvPr>
          <p:cNvSpPr txBox="1"/>
          <p:nvPr/>
        </p:nvSpPr>
        <p:spPr>
          <a:xfrm>
            <a:off x="4043191" y="2074560"/>
            <a:ext cx="615352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Id=3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4C7A16-6651-8050-7E40-D2E5552965C9}"/>
              </a:ext>
            </a:extLst>
          </p:cNvPr>
          <p:cNvSpPr txBox="1"/>
          <p:nvPr/>
        </p:nvSpPr>
        <p:spPr>
          <a:xfrm>
            <a:off x="5351531" y="1596513"/>
            <a:ext cx="615352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Id=3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C880B7-5EB4-6EED-A9B4-C5A3DC870D31}"/>
              </a:ext>
            </a:extLst>
          </p:cNvPr>
          <p:cNvSpPr txBox="1"/>
          <p:nvPr/>
        </p:nvSpPr>
        <p:spPr>
          <a:xfrm>
            <a:off x="6720974" y="2117692"/>
            <a:ext cx="615352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Id=2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4796AA-F99A-4C3D-CB7B-2917E57A651D}"/>
              </a:ext>
            </a:extLst>
          </p:cNvPr>
          <p:cNvSpPr txBox="1"/>
          <p:nvPr/>
        </p:nvSpPr>
        <p:spPr>
          <a:xfrm>
            <a:off x="3464502" y="2991116"/>
            <a:ext cx="615352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Id=4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94142-BB96-1F6E-0C80-B2EA2EAFCB04}"/>
              </a:ext>
            </a:extLst>
          </p:cNvPr>
          <p:cNvSpPr txBox="1"/>
          <p:nvPr/>
        </p:nvSpPr>
        <p:spPr>
          <a:xfrm>
            <a:off x="3554362" y="4216787"/>
            <a:ext cx="615352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Id=4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8315A3-6995-A394-5E67-83EFCA976B83}"/>
              </a:ext>
            </a:extLst>
          </p:cNvPr>
          <p:cNvSpPr txBox="1"/>
          <p:nvPr/>
        </p:nvSpPr>
        <p:spPr>
          <a:xfrm>
            <a:off x="7069624" y="3080974"/>
            <a:ext cx="615352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Id=2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D5AA3B5-19A0-AA41-F20B-30AF99DDD8FD}"/>
              </a:ext>
            </a:extLst>
          </p:cNvPr>
          <p:cNvSpPr txBox="1"/>
          <p:nvPr/>
        </p:nvSpPr>
        <p:spPr>
          <a:xfrm>
            <a:off x="7069625" y="4216786"/>
            <a:ext cx="615352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6E0E1D-230B-6A4C-957E-0B4933657DA5}"/>
              </a:ext>
            </a:extLst>
          </p:cNvPr>
          <p:cNvSpPr txBox="1"/>
          <p:nvPr/>
        </p:nvSpPr>
        <p:spPr>
          <a:xfrm>
            <a:off x="3910203" y="3328987"/>
            <a:ext cx="467983" cy="3765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zzz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628AEC-0862-7500-2429-A35B7821FCAF}"/>
              </a:ext>
            </a:extLst>
          </p:cNvPr>
          <p:cNvSpPr txBox="1"/>
          <p:nvPr/>
        </p:nvSpPr>
        <p:spPr>
          <a:xfrm>
            <a:off x="7101976" y="1219110"/>
            <a:ext cx="467983" cy="3765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zzz</a:t>
            </a:r>
            <a:endParaRPr lang="en-US" dirty="0"/>
          </a:p>
        </p:txBody>
      </p:sp>
      <p:graphicFrame>
        <p:nvGraphicFramePr>
          <p:cNvPr id="6" name="Table 17">
            <a:extLst>
              <a:ext uri="{FF2B5EF4-FFF2-40B4-BE49-F238E27FC236}">
                <a16:creationId xmlns:a16="http://schemas.microsoft.com/office/drawing/2014/main" id="{BAE0D713-EC37-CDB1-42A1-03288F44F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741472"/>
              </p:ext>
            </p:extLst>
          </p:nvPr>
        </p:nvGraphicFramePr>
        <p:xfrm>
          <a:off x="7903953" y="704490"/>
          <a:ext cx="3803054" cy="18493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299">
                  <a:extLst>
                    <a:ext uri="{9D8B030D-6E8A-4147-A177-3AD203B41FA5}">
                      <a16:colId xmlns:a16="http://schemas.microsoft.com/office/drawing/2014/main" val="3792692399"/>
                    </a:ext>
                  </a:extLst>
                </a:gridCol>
                <a:gridCol w="680751">
                  <a:extLst>
                    <a:ext uri="{9D8B030D-6E8A-4147-A177-3AD203B41FA5}">
                      <a16:colId xmlns:a16="http://schemas.microsoft.com/office/drawing/2014/main" val="2103833775"/>
                    </a:ext>
                  </a:extLst>
                </a:gridCol>
                <a:gridCol w="680751">
                  <a:extLst>
                    <a:ext uri="{9D8B030D-6E8A-4147-A177-3AD203B41FA5}">
                      <a16:colId xmlns:a16="http://schemas.microsoft.com/office/drawing/2014/main" val="223246312"/>
                    </a:ext>
                  </a:extLst>
                </a:gridCol>
                <a:gridCol w="680751">
                  <a:extLst>
                    <a:ext uri="{9D8B030D-6E8A-4147-A177-3AD203B41FA5}">
                      <a16:colId xmlns:a16="http://schemas.microsoft.com/office/drawing/2014/main" val="192900290"/>
                    </a:ext>
                  </a:extLst>
                </a:gridCol>
                <a:gridCol w="680751">
                  <a:extLst>
                    <a:ext uri="{9D8B030D-6E8A-4147-A177-3AD203B41FA5}">
                      <a16:colId xmlns:a16="http://schemas.microsoft.com/office/drawing/2014/main" val="1867440000"/>
                    </a:ext>
                  </a:extLst>
                </a:gridCol>
                <a:gridCol w="680751">
                  <a:extLst>
                    <a:ext uri="{9D8B030D-6E8A-4147-A177-3AD203B41FA5}">
                      <a16:colId xmlns:a16="http://schemas.microsoft.com/office/drawing/2014/main" val="3633086095"/>
                    </a:ext>
                  </a:extLst>
                </a:gridCol>
              </a:tblGrid>
              <a:tr h="36602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68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04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59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83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153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445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5" descr="Fork outline">
            <a:extLst>
              <a:ext uri="{FF2B5EF4-FFF2-40B4-BE49-F238E27FC236}">
                <a16:creationId xmlns:a16="http://schemas.microsoft.com/office/drawing/2014/main" id="{F3BD3043-8633-7CD9-6F1D-D15F95E87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7404" y="4625196"/>
            <a:ext cx="508240" cy="50824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57120DF-AE58-B621-1450-6CF93EED0E35}"/>
              </a:ext>
            </a:extLst>
          </p:cNvPr>
          <p:cNvGrpSpPr/>
          <p:nvPr/>
        </p:nvGrpSpPr>
        <p:grpSpPr>
          <a:xfrm>
            <a:off x="4376007" y="1975426"/>
            <a:ext cx="2562764" cy="2469311"/>
            <a:chOff x="4534158" y="1881973"/>
            <a:chExt cx="2562764" cy="246931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545EB2D-6594-6E58-3D7D-FB9D4D05CDA6}"/>
                </a:ext>
              </a:extLst>
            </p:cNvPr>
            <p:cNvSpPr/>
            <p:nvPr/>
          </p:nvSpPr>
          <p:spPr>
            <a:xfrm>
              <a:off x="4534158" y="1881973"/>
              <a:ext cx="2562764" cy="24693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7" descr="Whole pizza outline">
              <a:extLst>
                <a:ext uri="{FF2B5EF4-FFF2-40B4-BE49-F238E27FC236}">
                  <a16:creationId xmlns:a16="http://schemas.microsoft.com/office/drawing/2014/main" id="{D3D3FDA8-3829-49D5-5CD5-96D51B1FB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58442" y="2659092"/>
              <a:ext cx="914400" cy="914400"/>
            </a:xfrm>
            <a:prstGeom prst="rect">
              <a:avLst/>
            </a:prstGeom>
          </p:spPr>
        </p:pic>
      </p:grpSp>
      <p:pic>
        <p:nvPicPr>
          <p:cNvPr id="9" name="Graphic 9" descr="Man outline">
            <a:extLst>
              <a:ext uri="{FF2B5EF4-FFF2-40B4-BE49-F238E27FC236}">
                <a16:creationId xmlns:a16="http://schemas.microsoft.com/office/drawing/2014/main" id="{3F415339-2497-8B5E-0565-52D919F384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40470" y="4646763"/>
            <a:ext cx="687957" cy="687957"/>
          </a:xfrm>
          <a:prstGeom prst="rect">
            <a:avLst/>
          </a:prstGeom>
        </p:spPr>
      </p:pic>
      <p:pic>
        <p:nvPicPr>
          <p:cNvPr id="11" name="Graphic 9" descr="Man outline">
            <a:extLst>
              <a:ext uri="{FF2B5EF4-FFF2-40B4-BE49-F238E27FC236}">
                <a16:creationId xmlns:a16="http://schemas.microsoft.com/office/drawing/2014/main" id="{B0A4DC4B-EAB7-FD24-E2B6-B9E6802F53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10299" y="1253707"/>
            <a:ext cx="687957" cy="687957"/>
          </a:xfrm>
          <a:prstGeom prst="rect">
            <a:avLst/>
          </a:prstGeom>
        </p:spPr>
      </p:pic>
      <p:pic>
        <p:nvPicPr>
          <p:cNvPr id="12" name="Graphic 9" descr="Man outline">
            <a:extLst>
              <a:ext uri="{FF2B5EF4-FFF2-40B4-BE49-F238E27FC236}">
                <a16:creationId xmlns:a16="http://schemas.microsoft.com/office/drawing/2014/main" id="{7E3DE073-BE94-E163-DB96-9638E6F50D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05940" y="1253706"/>
            <a:ext cx="687957" cy="687957"/>
          </a:xfrm>
          <a:prstGeom prst="rect">
            <a:avLst/>
          </a:prstGeom>
        </p:spPr>
      </p:pic>
      <p:pic>
        <p:nvPicPr>
          <p:cNvPr id="13" name="Graphic 9" descr="Man outline">
            <a:extLst>
              <a:ext uri="{FF2B5EF4-FFF2-40B4-BE49-F238E27FC236}">
                <a16:creationId xmlns:a16="http://schemas.microsoft.com/office/drawing/2014/main" id="{9EA50313-0F29-3048-9CA2-5DEBB9C2C8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91951" y="4068074"/>
            <a:ext cx="687957" cy="687957"/>
          </a:xfrm>
          <a:prstGeom prst="rect">
            <a:avLst/>
          </a:prstGeom>
        </p:spPr>
      </p:pic>
      <p:pic>
        <p:nvPicPr>
          <p:cNvPr id="14" name="Graphic 5" descr="Fork outline">
            <a:extLst>
              <a:ext uri="{FF2B5EF4-FFF2-40B4-BE49-F238E27FC236}">
                <a16:creationId xmlns:a16="http://schemas.microsoft.com/office/drawing/2014/main" id="{6DC2FFA6-49E2-340F-1804-7C4C89C656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43299" y="3572054"/>
            <a:ext cx="508240" cy="508240"/>
          </a:xfrm>
          <a:prstGeom prst="rect">
            <a:avLst/>
          </a:prstGeom>
        </p:spPr>
      </p:pic>
      <p:pic>
        <p:nvPicPr>
          <p:cNvPr id="15" name="Graphic 5" descr="Fork outline">
            <a:extLst>
              <a:ext uri="{FF2B5EF4-FFF2-40B4-BE49-F238E27FC236}">
                <a16:creationId xmlns:a16="http://schemas.microsoft.com/office/drawing/2014/main" id="{8DCEBB39-F249-23B4-4725-E32242D4DC7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05169" y="1163847"/>
            <a:ext cx="508240" cy="508240"/>
          </a:xfrm>
          <a:prstGeom prst="rect">
            <a:avLst/>
          </a:prstGeom>
        </p:spPr>
      </p:pic>
      <p:pic>
        <p:nvPicPr>
          <p:cNvPr id="17" name="Graphic 5" descr="Fork outline">
            <a:extLst>
              <a:ext uri="{FF2B5EF4-FFF2-40B4-BE49-F238E27FC236}">
                <a16:creationId xmlns:a16="http://schemas.microsoft.com/office/drawing/2014/main" id="{3A4F8B42-C087-8C33-24EC-1B4577086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044960" y="4556904"/>
            <a:ext cx="508240" cy="5082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4930918-44BA-0E96-9443-6D6C8F78F6FF}"/>
              </a:ext>
            </a:extLst>
          </p:cNvPr>
          <p:cNvSpPr txBox="1"/>
          <p:nvPr/>
        </p:nvSpPr>
        <p:spPr>
          <a:xfrm>
            <a:off x="991598" y="9782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Calibri"/>
                <a:cs typeface="Calibri"/>
              </a:rPr>
              <a:t>Num_of_philo</a:t>
            </a:r>
            <a:r>
              <a:rPr lang="en-US" dirty="0">
                <a:ea typeface="Calibri"/>
                <a:cs typeface="Calibri"/>
              </a:rPr>
              <a:t> = 7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F7E029-5242-A352-B292-4F9EFA9105F6}"/>
              </a:ext>
            </a:extLst>
          </p:cNvPr>
          <p:cNvSpPr txBox="1"/>
          <p:nvPr/>
        </p:nvSpPr>
        <p:spPr>
          <a:xfrm>
            <a:off x="5376692" y="5334627"/>
            <a:ext cx="615352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Id=0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8AC176-6B61-2A6B-662A-A60E8CB91D65}"/>
              </a:ext>
            </a:extLst>
          </p:cNvPr>
          <p:cNvSpPr txBox="1"/>
          <p:nvPr/>
        </p:nvSpPr>
        <p:spPr>
          <a:xfrm>
            <a:off x="4639852" y="5079429"/>
            <a:ext cx="615352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Id=0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6174E1-09C5-4860-0C56-38833ADBFD5A}"/>
              </a:ext>
            </a:extLst>
          </p:cNvPr>
          <p:cNvSpPr txBox="1"/>
          <p:nvPr/>
        </p:nvSpPr>
        <p:spPr>
          <a:xfrm>
            <a:off x="5991324" y="5065052"/>
            <a:ext cx="615352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Id=1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9F5A3F-BF12-C3AB-1BAD-AC38F8FE59D6}"/>
              </a:ext>
            </a:extLst>
          </p:cNvPr>
          <p:cNvSpPr txBox="1"/>
          <p:nvPr/>
        </p:nvSpPr>
        <p:spPr>
          <a:xfrm>
            <a:off x="4478107" y="1858900"/>
            <a:ext cx="615352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Id=4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4C7A16-6651-8050-7E40-D2E5552965C9}"/>
              </a:ext>
            </a:extLst>
          </p:cNvPr>
          <p:cNvSpPr txBox="1"/>
          <p:nvPr/>
        </p:nvSpPr>
        <p:spPr>
          <a:xfrm>
            <a:off x="5351531" y="1596513"/>
            <a:ext cx="615352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Id=4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C880B7-5EB4-6EED-A9B4-C5A3DC870D31}"/>
              </a:ext>
            </a:extLst>
          </p:cNvPr>
          <p:cNvSpPr txBox="1"/>
          <p:nvPr/>
        </p:nvSpPr>
        <p:spPr>
          <a:xfrm>
            <a:off x="6246521" y="1858900"/>
            <a:ext cx="615352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Id=3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4796AA-F99A-4C3D-CB7B-2917E57A651D}"/>
              </a:ext>
            </a:extLst>
          </p:cNvPr>
          <p:cNvSpPr txBox="1"/>
          <p:nvPr/>
        </p:nvSpPr>
        <p:spPr>
          <a:xfrm>
            <a:off x="3435747" y="4058635"/>
            <a:ext cx="615352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Id=6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94142-BB96-1F6E-0C80-B2EA2EAFCB04}"/>
              </a:ext>
            </a:extLst>
          </p:cNvPr>
          <p:cNvSpPr txBox="1"/>
          <p:nvPr/>
        </p:nvSpPr>
        <p:spPr>
          <a:xfrm>
            <a:off x="3928173" y="4723589"/>
            <a:ext cx="615352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Id=6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0112736-CAC2-902A-3A74-E493330BAB24}"/>
              </a:ext>
            </a:extLst>
          </p:cNvPr>
          <p:cNvGrpSpPr/>
          <p:nvPr/>
        </p:nvGrpSpPr>
        <p:grpSpPr>
          <a:xfrm>
            <a:off x="7040870" y="3590026"/>
            <a:ext cx="615352" cy="787620"/>
            <a:chOff x="7040870" y="3590026"/>
            <a:chExt cx="615352" cy="787620"/>
          </a:xfrm>
        </p:grpSpPr>
        <p:pic>
          <p:nvPicPr>
            <p:cNvPr id="16" name="Graphic 5" descr="Fork outline">
              <a:extLst>
                <a:ext uri="{FF2B5EF4-FFF2-40B4-BE49-F238E27FC236}">
                  <a16:creationId xmlns:a16="http://schemas.microsoft.com/office/drawing/2014/main" id="{EAB48864-399C-2BBA-FB32-1DB19895F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094507" y="3590026"/>
              <a:ext cx="508240" cy="50824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98315A3-6995-A394-5E67-83EFCA976B83}"/>
                </a:ext>
              </a:extLst>
            </p:cNvPr>
            <p:cNvSpPr txBox="1"/>
            <p:nvPr/>
          </p:nvSpPr>
          <p:spPr>
            <a:xfrm>
              <a:off x="7040870" y="4008314"/>
              <a:ext cx="6153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ea typeface="Calibri"/>
                  <a:cs typeface="Calibri"/>
                </a:rPr>
                <a:t>Id=2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53574E-71D2-2A97-95E1-A4CB0ECB4E19}"/>
              </a:ext>
            </a:extLst>
          </p:cNvPr>
          <p:cNvGrpSpPr/>
          <p:nvPr/>
        </p:nvGrpSpPr>
        <p:grpSpPr>
          <a:xfrm>
            <a:off x="6573328" y="4139961"/>
            <a:ext cx="687957" cy="970931"/>
            <a:chOff x="7033403" y="3615187"/>
            <a:chExt cx="687957" cy="970931"/>
          </a:xfrm>
        </p:grpSpPr>
        <p:pic>
          <p:nvPicPr>
            <p:cNvPr id="10" name="Graphic 9" descr="Man outline">
              <a:extLst>
                <a:ext uri="{FF2B5EF4-FFF2-40B4-BE49-F238E27FC236}">
                  <a16:creationId xmlns:a16="http://schemas.microsoft.com/office/drawing/2014/main" id="{1E62C6B9-CFC7-CE3E-6666-BE5FA66E3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33403" y="3615187"/>
              <a:ext cx="687957" cy="687957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D5AA3B5-19A0-AA41-F20B-30AF99DDD8FD}"/>
                </a:ext>
              </a:extLst>
            </p:cNvPr>
            <p:cNvSpPr txBox="1"/>
            <p:nvPr/>
          </p:nvSpPr>
          <p:spPr>
            <a:xfrm>
              <a:off x="7069625" y="4216786"/>
              <a:ext cx="6153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ea typeface="Calibri"/>
                  <a:cs typeface="Calibri"/>
                </a:rPr>
                <a:t>Id=1</a:t>
              </a:r>
              <a:endParaRPr lang="en-US" dirty="0"/>
            </a:p>
          </p:txBody>
        </p:sp>
      </p:grpSp>
      <p:pic>
        <p:nvPicPr>
          <p:cNvPr id="6" name="Graphic 9" descr="Man outline">
            <a:extLst>
              <a:ext uri="{FF2B5EF4-FFF2-40B4-BE49-F238E27FC236}">
                <a16:creationId xmlns:a16="http://schemas.microsoft.com/office/drawing/2014/main" id="{C7188E13-937E-183F-B670-E702BBC212A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134045" y="2576424"/>
            <a:ext cx="687957" cy="687957"/>
          </a:xfrm>
          <a:prstGeom prst="rect">
            <a:avLst/>
          </a:prstGeom>
        </p:spPr>
      </p:pic>
      <p:pic>
        <p:nvPicPr>
          <p:cNvPr id="20" name="Graphic 9" descr="Man outline">
            <a:extLst>
              <a:ext uri="{FF2B5EF4-FFF2-40B4-BE49-F238E27FC236}">
                <a16:creationId xmlns:a16="http://schemas.microsoft.com/office/drawing/2014/main" id="{EC6A9B7E-9BCC-6AD2-9A8D-7328505104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92338" y="2580017"/>
            <a:ext cx="687957" cy="687957"/>
          </a:xfrm>
          <a:prstGeom prst="rect">
            <a:avLst/>
          </a:prstGeom>
        </p:spPr>
      </p:pic>
      <p:pic>
        <p:nvPicPr>
          <p:cNvPr id="24" name="Graphic 5" descr="Fork outline">
            <a:extLst>
              <a:ext uri="{FF2B5EF4-FFF2-40B4-BE49-F238E27FC236}">
                <a16:creationId xmlns:a16="http://schemas.microsoft.com/office/drawing/2014/main" id="{79570166-9DAB-F0F3-0693-D635B0E69A6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889631" y="1915063"/>
            <a:ext cx="508240" cy="508240"/>
          </a:xfrm>
          <a:prstGeom prst="rect">
            <a:avLst/>
          </a:prstGeom>
        </p:spPr>
      </p:pic>
      <p:pic>
        <p:nvPicPr>
          <p:cNvPr id="26" name="Graphic 5" descr="Fork outline">
            <a:extLst>
              <a:ext uri="{FF2B5EF4-FFF2-40B4-BE49-F238E27FC236}">
                <a16:creationId xmlns:a16="http://schemas.microsoft.com/office/drawing/2014/main" id="{ECD525F9-15B4-8294-5890-BEDF101F07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70386" y="1976167"/>
            <a:ext cx="508240" cy="50824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0F3E631-14AB-5EAF-5EB2-4C5766A68E2A}"/>
              </a:ext>
            </a:extLst>
          </p:cNvPr>
          <p:cNvSpPr txBox="1"/>
          <p:nvPr/>
        </p:nvSpPr>
        <p:spPr>
          <a:xfrm>
            <a:off x="7171704" y="3244157"/>
            <a:ext cx="615352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Id=2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85E099-2ACD-3356-D4E3-BF47E6BC8833}"/>
              </a:ext>
            </a:extLst>
          </p:cNvPr>
          <p:cNvSpPr txBox="1"/>
          <p:nvPr/>
        </p:nvSpPr>
        <p:spPr>
          <a:xfrm>
            <a:off x="6815865" y="2334789"/>
            <a:ext cx="615352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Id=3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7E8E89-A32E-B115-9386-2F1FE462BFCA}"/>
              </a:ext>
            </a:extLst>
          </p:cNvPr>
          <p:cNvSpPr txBox="1"/>
          <p:nvPr/>
        </p:nvSpPr>
        <p:spPr>
          <a:xfrm>
            <a:off x="3818185" y="2395893"/>
            <a:ext cx="615352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Id=5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A2989A-5455-7419-837F-19B83BE96C1E}"/>
              </a:ext>
            </a:extLst>
          </p:cNvPr>
          <p:cNvSpPr txBox="1"/>
          <p:nvPr/>
        </p:nvSpPr>
        <p:spPr>
          <a:xfrm>
            <a:off x="3426402" y="3222591"/>
            <a:ext cx="615352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Id=5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0525BD5-8FE9-CA56-34EB-2244D4E51201}"/>
              </a:ext>
            </a:extLst>
          </p:cNvPr>
          <p:cNvCxnSpPr/>
          <p:nvPr/>
        </p:nvCxnSpPr>
        <p:spPr>
          <a:xfrm>
            <a:off x="1656273" y="4352027"/>
            <a:ext cx="2344946" cy="55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15725F-DA10-16BD-5784-9C6CEE02F0A7}"/>
              </a:ext>
            </a:extLst>
          </p:cNvPr>
          <p:cNvCxnSpPr>
            <a:cxnSpLocks/>
          </p:cNvCxnSpPr>
          <p:nvPr/>
        </p:nvCxnSpPr>
        <p:spPr>
          <a:xfrm flipV="1">
            <a:off x="1663459" y="3418935"/>
            <a:ext cx="1798607" cy="93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1C842E0-4962-485D-3DA0-07477D613D08}"/>
              </a:ext>
            </a:extLst>
          </p:cNvPr>
          <p:cNvSpPr txBox="1"/>
          <p:nvPr/>
        </p:nvSpPr>
        <p:spPr>
          <a:xfrm>
            <a:off x="620879" y="4427254"/>
            <a:ext cx="205668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00" dirty="0">
                <a:ea typeface="맑은 고딕"/>
                <a:cs typeface="Calibri"/>
              </a:rPr>
              <a:t>둘 중 </a:t>
            </a:r>
            <a:r>
              <a:rPr lang="ko-KR" altLang="en-US" sz="1100" err="1">
                <a:ea typeface="맑은 고딕"/>
                <a:cs typeface="Calibri"/>
              </a:rPr>
              <a:t>한명</a:t>
            </a:r>
            <a:endParaRPr lang="ko-KR" altLang="en-US" sz="1100" dirty="0">
              <a:ea typeface="맑은 고딕"/>
              <a:cs typeface="Calibri"/>
            </a:endParaRPr>
          </a:p>
          <a:p>
            <a:r>
              <a:rPr lang="ko-KR" altLang="en-US" sz="1100" dirty="0">
                <a:ea typeface="맑은 고딕"/>
                <a:cs typeface="Calibri"/>
              </a:rPr>
              <a:t>다음</a:t>
            </a:r>
            <a:r>
              <a:rPr lang="en-US" sz="1100" dirty="0">
                <a:ea typeface="Calibri"/>
                <a:cs typeface="Calibri"/>
              </a:rPr>
              <a:t> </a:t>
            </a:r>
            <a:r>
              <a:rPr lang="ko-KR" altLang="en-US" sz="1100" dirty="0">
                <a:ea typeface="Calibri"/>
                <a:cs typeface="Calibri"/>
              </a:rPr>
              <a:t>식사차례에 식사하며, </a:t>
            </a:r>
          </a:p>
          <a:p>
            <a:r>
              <a:rPr lang="ko-KR" altLang="en-US" sz="1100" dirty="0">
                <a:ea typeface="Calibri"/>
                <a:cs typeface="Calibri"/>
              </a:rPr>
              <a:t>빨강에 인접한 사람이 먼저 식사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7149BB-87A7-1788-0771-4E93B64E3573}"/>
              </a:ext>
            </a:extLst>
          </p:cNvPr>
          <p:cNvSpPr txBox="1"/>
          <p:nvPr/>
        </p:nvSpPr>
        <p:spPr>
          <a:xfrm>
            <a:off x="8105972" y="502752"/>
            <a:ext cx="32392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  <a:cs typeface="Calibri"/>
              </a:rPr>
              <a:t>이상적인 경우 &amp;&amp; 홀수,</a:t>
            </a:r>
          </a:p>
          <a:p>
            <a:r>
              <a:rPr lang="en-US" altLang="ko-KR" sz="1200" dirty="0" err="1">
                <a:solidFill>
                  <a:srgbClr val="1F2328"/>
                </a:solidFill>
                <a:ea typeface="+mn-lt"/>
                <a:cs typeface="+mn-lt"/>
              </a:rPr>
              <a:t>지속생존하려면</a:t>
            </a:r>
            <a:endParaRPr lang="ko-KR" altLang="en-US" sz="1200" dirty="0" err="1">
              <a:solidFill>
                <a:srgbClr val="1F2328"/>
              </a:solidFill>
              <a:ea typeface="+mn-lt"/>
              <a:cs typeface="+mn-lt"/>
            </a:endParaRPr>
          </a:p>
          <a:p>
            <a:r>
              <a:rPr lang="en-US" sz="1200" b="1" dirty="0" err="1">
                <a:solidFill>
                  <a:srgbClr val="1F2328"/>
                </a:solidFill>
                <a:ea typeface="+mn-lt"/>
                <a:cs typeface="+mn-lt"/>
              </a:rPr>
              <a:t>time_to_die</a:t>
            </a:r>
            <a:r>
              <a:rPr lang="en-US" sz="1200" b="1" dirty="0">
                <a:solidFill>
                  <a:srgbClr val="1F2328"/>
                </a:solidFill>
                <a:ea typeface="+mn-lt"/>
                <a:cs typeface="+mn-lt"/>
              </a:rPr>
              <a:t> &gt;= 3*</a:t>
            </a:r>
            <a:r>
              <a:rPr lang="en-US" sz="1200" b="1" dirty="0" err="1">
                <a:solidFill>
                  <a:srgbClr val="1F2328"/>
                </a:solidFill>
                <a:ea typeface="+mn-lt"/>
                <a:cs typeface="+mn-lt"/>
              </a:rPr>
              <a:t>time_to_eat</a:t>
            </a:r>
            <a:r>
              <a:rPr lang="en-US" sz="1200" b="1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ko-KR" altLang="en-US" sz="1200" b="1" dirty="0">
                <a:solidFill>
                  <a:srgbClr val="1F2328"/>
                </a:solidFill>
                <a:ea typeface="+mn-lt"/>
                <a:cs typeface="+mn-lt"/>
              </a:rPr>
              <a:t>만족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3E06D0-8D55-D39D-A62C-E7D1137D9144}"/>
              </a:ext>
            </a:extLst>
          </p:cNvPr>
          <p:cNvSpPr txBox="1"/>
          <p:nvPr/>
        </p:nvSpPr>
        <p:spPr>
          <a:xfrm>
            <a:off x="8043550" y="5367117"/>
            <a:ext cx="377836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+mn-lt"/>
                <a:cs typeface="+mn-lt"/>
              </a:rPr>
              <a:t>이상적인 </a:t>
            </a:r>
            <a:r>
              <a:rPr lang="ko-KR" altLang="en-US" sz="1200" dirty="0" err="1">
                <a:ea typeface="+mn-lt"/>
                <a:cs typeface="+mn-lt"/>
              </a:rPr>
              <a:t>경우란</a:t>
            </a:r>
            <a:r>
              <a:rPr lang="ko-KR" altLang="en-US" sz="1200" dirty="0">
                <a:ea typeface="+mn-lt"/>
                <a:cs typeface="+mn-lt"/>
              </a:rPr>
              <a:t>, </a:t>
            </a:r>
            <a:endParaRPr lang="en-US" dirty="0">
              <a:ea typeface="+mn-lt"/>
              <a:cs typeface="+mn-lt"/>
            </a:endParaRPr>
          </a:p>
          <a:p>
            <a:r>
              <a:rPr lang="ko-KR" altLang="en-US" sz="1200" dirty="0" err="1">
                <a:ea typeface="맑은 고딕"/>
                <a:cs typeface="Calibri"/>
              </a:rPr>
              <a:t>Context</a:t>
            </a:r>
            <a:r>
              <a:rPr lang="ko-KR" altLang="en-US" sz="1200" dirty="0">
                <a:ea typeface="맑은 고딕"/>
                <a:cs typeface="Calibri"/>
              </a:rPr>
              <a:t> </a:t>
            </a:r>
            <a:r>
              <a:rPr lang="ko-KR" altLang="en-US" sz="1200" dirty="0" err="1">
                <a:ea typeface="맑은 고딕"/>
                <a:cs typeface="Calibri"/>
              </a:rPr>
              <a:t>switching</a:t>
            </a:r>
            <a:r>
              <a:rPr lang="ko-KR" altLang="en-US" sz="1200" dirty="0">
                <a:ea typeface="맑은 고딕"/>
                <a:cs typeface="Calibri"/>
              </a:rPr>
              <a:t> 소요시간이 0이며</a:t>
            </a:r>
            <a:endParaRPr lang="ko-KR" altLang="en-US" sz="1200" dirty="0">
              <a:ea typeface="맑은 고딕" panose="020B0503020000020004" pitchFamily="34" charset="-127"/>
              <a:cs typeface="Calibri"/>
            </a:endParaRPr>
          </a:p>
          <a:p>
            <a:r>
              <a:rPr lang="ko-KR" altLang="en-US" sz="1200" dirty="0">
                <a:ea typeface="맑은 고딕"/>
                <a:cs typeface="Calibri"/>
              </a:rPr>
              <a:t>모든 사람이 </a:t>
            </a:r>
            <a:r>
              <a:rPr lang="ko-KR" sz="1200" dirty="0" err="1">
                <a:ea typeface="+mn-lt"/>
                <a:cs typeface="+mn-lt"/>
              </a:rPr>
              <a:t>parallel</a:t>
            </a:r>
            <a:r>
              <a:rPr lang="ko-KR" altLang="en-US" sz="1200" dirty="0" err="1">
                <a:ea typeface="맑은 고딕"/>
                <a:cs typeface="Calibri"/>
              </a:rPr>
              <a:t>하게</a:t>
            </a:r>
            <a:r>
              <a:rPr lang="ko-KR" altLang="en-US" sz="1200" dirty="0">
                <a:ea typeface="맑은 고딕"/>
                <a:cs typeface="Calibri"/>
              </a:rPr>
              <a:t> 포크 점유를 시도하거나, </a:t>
            </a:r>
          </a:p>
          <a:p>
            <a:r>
              <a:rPr lang="ko-KR" altLang="en-US" sz="1200" dirty="0">
                <a:ea typeface="맑은 고딕"/>
                <a:cs typeface="Calibri"/>
              </a:rPr>
              <a:t>모든 사람이 </a:t>
            </a:r>
            <a:r>
              <a:rPr lang="ko-KR" altLang="en-US" sz="1200" dirty="0" err="1">
                <a:ea typeface="맑은 고딕"/>
                <a:cs typeface="Calibri"/>
              </a:rPr>
              <a:t>scheduler에</a:t>
            </a:r>
            <a:r>
              <a:rPr lang="ko-KR" altLang="en-US" sz="1200" dirty="0">
                <a:ea typeface="맑은 고딕"/>
                <a:cs typeface="Calibri"/>
              </a:rPr>
              <a:t> 의해 선택될 가능성이 동일한 경우 </a:t>
            </a:r>
            <a:endParaRPr lang="ko-KR" dirty="0">
              <a:ea typeface="맑은 고딕"/>
              <a:cs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B45C0C-C1D6-5CE8-5B7A-042BEF928B4E}"/>
              </a:ext>
            </a:extLst>
          </p:cNvPr>
          <p:cNvSpPr txBox="1"/>
          <p:nvPr/>
        </p:nvSpPr>
        <p:spPr>
          <a:xfrm>
            <a:off x="8105971" y="1591836"/>
            <a:ext cx="323921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  <a:cs typeface="Calibri"/>
              </a:rPr>
              <a:t>이상적인 경우 &amp;&amp; 홀수,</a:t>
            </a:r>
          </a:p>
          <a:p>
            <a:r>
              <a:rPr lang="ko-KR" altLang="en-US" sz="1200" dirty="0" err="1">
                <a:ea typeface="맑은 고딕"/>
                <a:cs typeface="Calibri"/>
              </a:rPr>
              <a:t>Context</a:t>
            </a:r>
            <a:r>
              <a:rPr lang="ko-KR" altLang="en-US" sz="1200" dirty="0">
                <a:ea typeface="맑은 고딕"/>
                <a:cs typeface="Calibri"/>
              </a:rPr>
              <a:t> </a:t>
            </a:r>
            <a:r>
              <a:rPr lang="ko-KR" altLang="en-US" sz="1200" dirty="0" err="1">
                <a:ea typeface="맑은 고딕"/>
                <a:cs typeface="Calibri"/>
              </a:rPr>
              <a:t>switching을</a:t>
            </a:r>
            <a:r>
              <a:rPr lang="ko-KR" altLang="en-US" sz="1200" dirty="0">
                <a:ea typeface="맑은 고딕"/>
                <a:cs typeface="Calibri"/>
              </a:rPr>
              <a:t> 고려한 경우,</a:t>
            </a:r>
          </a:p>
          <a:p>
            <a:r>
              <a:rPr lang="ko-KR" altLang="en-US" sz="1200" err="1">
                <a:solidFill>
                  <a:srgbClr val="1F2328"/>
                </a:solidFill>
                <a:ea typeface="+mn-lt"/>
                <a:cs typeface="+mn-lt"/>
              </a:rPr>
              <a:t>지속생존하려면</a:t>
            </a:r>
            <a:endParaRPr lang="en-US" altLang="ko-KR" sz="1200" b="1" dirty="0" err="1">
              <a:solidFill>
                <a:srgbClr val="1F2328"/>
              </a:solidFill>
              <a:ea typeface="+mn-lt"/>
              <a:cs typeface="+mn-lt"/>
            </a:endParaRPr>
          </a:p>
          <a:p>
            <a:r>
              <a:rPr lang="en-US" sz="1200" b="1" dirty="0" err="1">
                <a:solidFill>
                  <a:srgbClr val="1F2328"/>
                </a:solidFill>
                <a:ea typeface="+mn-lt"/>
                <a:cs typeface="+mn-lt"/>
              </a:rPr>
              <a:t>time_to_die</a:t>
            </a:r>
            <a:r>
              <a:rPr lang="en-US" sz="1200" b="1" dirty="0">
                <a:solidFill>
                  <a:srgbClr val="1F2328"/>
                </a:solidFill>
                <a:ea typeface="+mn-lt"/>
                <a:cs typeface="+mn-lt"/>
              </a:rPr>
              <a:t> &gt;= 3*</a:t>
            </a:r>
            <a:r>
              <a:rPr lang="en-US" sz="1200" b="1" dirty="0" err="1">
                <a:solidFill>
                  <a:srgbClr val="1F2328"/>
                </a:solidFill>
                <a:ea typeface="+mn-lt"/>
                <a:cs typeface="+mn-lt"/>
              </a:rPr>
              <a:t>time_to_eat</a:t>
            </a:r>
            <a:r>
              <a:rPr lang="en-US" sz="1200" b="1" dirty="0">
                <a:solidFill>
                  <a:srgbClr val="1F2328"/>
                </a:solidFill>
                <a:ea typeface="+mn-lt"/>
                <a:cs typeface="+mn-lt"/>
              </a:rPr>
              <a:t> + @ </a:t>
            </a:r>
            <a:r>
              <a:rPr lang="ko-KR" altLang="en-US" sz="1200" b="1" dirty="0">
                <a:solidFill>
                  <a:srgbClr val="1F2328"/>
                </a:solidFill>
                <a:ea typeface="+mn-lt"/>
                <a:cs typeface="+mn-lt"/>
              </a:rPr>
              <a:t>만족</a:t>
            </a:r>
            <a:endParaRPr lang="ko-KR" altLang="en-US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B5C6F01-50A9-D03B-ABF3-02242AF0403E}"/>
              </a:ext>
            </a:extLst>
          </p:cNvPr>
          <p:cNvSpPr txBox="1"/>
          <p:nvPr/>
        </p:nvSpPr>
        <p:spPr>
          <a:xfrm>
            <a:off x="8044867" y="2806722"/>
            <a:ext cx="3239219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  <a:cs typeface="Calibri"/>
              </a:rPr>
              <a:t>홀수 &amp;&amp; </a:t>
            </a:r>
            <a:r>
              <a:rPr lang="ko-KR" altLang="en-US" sz="1200" dirty="0" err="1">
                <a:ea typeface="맑은 고딕"/>
                <a:cs typeface="Calibri"/>
              </a:rPr>
              <a:t>Context</a:t>
            </a:r>
            <a:r>
              <a:rPr lang="ko-KR" altLang="en-US" sz="1200" dirty="0">
                <a:ea typeface="맑은 고딕"/>
                <a:cs typeface="Calibri"/>
              </a:rPr>
              <a:t> </a:t>
            </a:r>
            <a:r>
              <a:rPr lang="ko-KR" altLang="en-US" sz="1200" dirty="0" err="1">
                <a:ea typeface="맑은 고딕"/>
                <a:cs typeface="Calibri"/>
              </a:rPr>
              <a:t>switching을</a:t>
            </a:r>
            <a:r>
              <a:rPr lang="ko-KR" altLang="en-US" sz="1200" dirty="0">
                <a:ea typeface="맑은 고딕"/>
                <a:cs typeface="Calibri"/>
              </a:rPr>
              <a:t> 고려한 경우 &amp;&amp;</a:t>
            </a:r>
            <a:endParaRPr lang="en-US" altLang="ko-KR" dirty="0"/>
          </a:p>
          <a:p>
            <a:r>
              <a:rPr lang="ko-KR" sz="1200" dirty="0" err="1">
                <a:solidFill>
                  <a:srgbClr val="000000"/>
                </a:solidFill>
                <a:ea typeface="+mn-lt"/>
                <a:cs typeface="+mn-lt"/>
              </a:rPr>
              <a:t>scheduler</a:t>
            </a:r>
            <a:r>
              <a:rPr lang="ko-KR" altLang="en-US" sz="1200" dirty="0" err="1">
                <a:solidFill>
                  <a:srgbClr val="000000"/>
                </a:solidFill>
                <a:ea typeface="+mn-lt"/>
                <a:cs typeface="+mn-lt"/>
              </a:rPr>
              <a:t>에</a:t>
            </a:r>
            <a:r>
              <a:rPr lang="ko-KR" altLang="en-US" sz="1200" dirty="0">
                <a:solidFill>
                  <a:srgbClr val="000000"/>
                </a:solidFill>
                <a:ea typeface="+mn-lt"/>
                <a:cs typeface="+mn-lt"/>
              </a:rPr>
              <a:t> 의해 다음 식사차례에 어떤 사람이 먼저 식사할지 모르는 경우,</a:t>
            </a:r>
            <a:endParaRPr lang="ko-KR" altLang="en-US" sz="1200" dirty="0">
              <a:cs typeface="Calibri"/>
            </a:endParaRPr>
          </a:p>
          <a:p>
            <a:endParaRPr lang="ko-KR" altLang="en-US" sz="12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ko-KR" sz="1200" dirty="0" err="1">
                <a:solidFill>
                  <a:srgbClr val="000000"/>
                </a:solidFill>
                <a:ea typeface="+mn-lt"/>
                <a:cs typeface="+mn-lt"/>
              </a:rPr>
              <a:t>scheduler에</a:t>
            </a:r>
            <a:r>
              <a:rPr lang="ko-KR" sz="1200" dirty="0">
                <a:solidFill>
                  <a:srgbClr val="000000"/>
                </a:solidFill>
                <a:ea typeface="+mn-lt"/>
                <a:cs typeface="+mn-lt"/>
              </a:rPr>
              <a:t> 의해 다음 식사차례에 식사하게 될 사람은</a:t>
            </a:r>
            <a:r>
              <a:rPr lang="ko-KR" altLang="en-US" sz="12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ea typeface="+mn-lt"/>
                <a:cs typeface="+mn-lt"/>
              </a:rPr>
              <a:t>random이지만</a:t>
            </a:r>
            <a:r>
              <a:rPr lang="en-US" altLang="ko-KR" sz="12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ea typeface="+mn-lt"/>
                <a:cs typeface="+mn-lt"/>
              </a:rPr>
              <a:t>높은확률로</a:t>
            </a:r>
            <a:r>
              <a:rPr lang="en-US" altLang="ko-KR" sz="12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ea typeface="+mn-lt"/>
                <a:cs typeface="+mn-lt"/>
              </a:rPr>
              <a:t>빨강에</a:t>
            </a:r>
            <a:r>
              <a:rPr lang="en-US" altLang="ko-KR" sz="12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ea typeface="+mn-lt"/>
                <a:cs typeface="+mn-lt"/>
              </a:rPr>
              <a:t>인접한</a:t>
            </a:r>
            <a:r>
              <a:rPr lang="en-US" altLang="ko-KR" sz="12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ea typeface="+mn-lt"/>
                <a:cs typeface="+mn-lt"/>
              </a:rPr>
              <a:t>사람이</a:t>
            </a:r>
            <a:r>
              <a:rPr lang="en-US" altLang="ko-KR" sz="12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ea typeface="+mn-lt"/>
                <a:cs typeface="+mn-lt"/>
              </a:rPr>
              <a:t>먼저</a:t>
            </a:r>
            <a:r>
              <a:rPr lang="en-US" altLang="ko-KR" sz="12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ea typeface="+mn-lt"/>
                <a:cs typeface="+mn-lt"/>
              </a:rPr>
              <a:t>식사하게</a:t>
            </a:r>
            <a:r>
              <a:rPr lang="en-US" altLang="ko-KR" sz="12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ea typeface="+mn-lt"/>
                <a:cs typeface="+mn-lt"/>
              </a:rPr>
              <a:t>된다</a:t>
            </a:r>
            <a:r>
              <a:rPr lang="en-US" altLang="ko-KR" sz="1200" dirty="0">
                <a:solidFill>
                  <a:srgbClr val="000000"/>
                </a:solidFill>
                <a:ea typeface="+mn-lt"/>
                <a:cs typeface="+mn-lt"/>
              </a:rPr>
              <a:t>. 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ea typeface="+mn-lt"/>
                <a:cs typeface="+mn-lt"/>
              </a:rPr>
              <a:t>따라서</a:t>
            </a:r>
            <a:r>
              <a:rPr lang="en-US" altLang="ko-KR" sz="1200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ea typeface="+mn-lt"/>
                <a:cs typeface="+mn-lt"/>
              </a:rPr>
              <a:t>임의의</a:t>
            </a:r>
            <a:r>
              <a:rPr lang="en-US" altLang="ko-KR" sz="12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ea typeface="+mn-lt"/>
                <a:cs typeface="+mn-lt"/>
              </a:rPr>
              <a:t>사람이</a:t>
            </a:r>
            <a:r>
              <a:rPr lang="en-US" altLang="ko-KR" sz="1200" dirty="0">
                <a:solidFill>
                  <a:srgbClr val="000000"/>
                </a:solidFill>
                <a:ea typeface="+mn-lt"/>
                <a:cs typeface="+mn-lt"/>
              </a:rPr>
              <a:t> 2번 </a:t>
            </a:r>
            <a:r>
              <a:rPr lang="en-US" altLang="ko-KR" sz="1200" dirty="0" err="1">
                <a:solidFill>
                  <a:srgbClr val="000000"/>
                </a:solidFill>
                <a:ea typeface="+mn-lt"/>
                <a:cs typeface="+mn-lt"/>
              </a:rPr>
              <a:t>굶은</a:t>
            </a:r>
            <a:r>
              <a:rPr lang="en-US" altLang="ko-KR" sz="12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ea typeface="+mn-lt"/>
                <a:cs typeface="+mn-lt"/>
              </a:rPr>
              <a:t>후에</a:t>
            </a:r>
            <a:r>
              <a:rPr lang="en-US" altLang="ko-KR" sz="1200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 altLang="ko-KR" sz="1200" b="1" dirty="0">
              <a:solidFill>
                <a:srgbClr val="1F2328"/>
              </a:solidFill>
              <a:ea typeface="+mn-lt"/>
              <a:cs typeface="+mn-lt"/>
            </a:endParaRPr>
          </a:p>
          <a:p>
            <a:r>
              <a:rPr lang="en-US" altLang="ko-KR" sz="1200" dirty="0">
                <a:solidFill>
                  <a:srgbClr val="000000"/>
                </a:solidFill>
                <a:ea typeface="+mn-lt"/>
                <a:cs typeface="+mn-lt"/>
              </a:rPr>
              <a:t>이 </a:t>
            </a:r>
            <a:r>
              <a:rPr lang="en-US" altLang="ko-KR" sz="1200" dirty="0" err="1">
                <a:solidFill>
                  <a:srgbClr val="000000"/>
                </a:solidFill>
                <a:ea typeface="+mn-lt"/>
                <a:cs typeface="+mn-lt"/>
              </a:rPr>
              <a:t>경향이</a:t>
            </a:r>
            <a:r>
              <a:rPr lang="en-US" altLang="ko-KR" sz="12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ea typeface="+mn-lt"/>
                <a:cs typeface="+mn-lt"/>
              </a:rPr>
              <a:t>틀리게</a:t>
            </a:r>
            <a:r>
              <a:rPr lang="en-US" altLang="ko-KR" sz="12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ea typeface="+mn-lt"/>
                <a:cs typeface="+mn-lt"/>
              </a:rPr>
              <a:t>되는</a:t>
            </a:r>
            <a:r>
              <a:rPr lang="en-US" altLang="ko-KR" sz="12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ea typeface="+mn-lt"/>
                <a:cs typeface="+mn-lt"/>
              </a:rPr>
              <a:t>경우가</a:t>
            </a:r>
            <a:r>
              <a:rPr lang="en-US" altLang="ko-KR" sz="12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ea typeface="+mn-lt"/>
                <a:cs typeface="+mn-lt"/>
              </a:rPr>
              <a:t>연속</a:t>
            </a:r>
            <a:r>
              <a:rPr lang="en-US" altLang="ko-KR" sz="12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ea typeface="+mn-lt"/>
                <a:cs typeface="+mn-lt"/>
              </a:rPr>
              <a:t>n번</a:t>
            </a:r>
            <a:r>
              <a:rPr lang="en-US" altLang="ko-KR" sz="12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ea typeface="+mn-lt"/>
                <a:cs typeface="+mn-lt"/>
              </a:rPr>
              <a:t>발생했을</a:t>
            </a:r>
            <a:r>
              <a:rPr lang="en-US" altLang="ko-KR" sz="1200" dirty="0">
                <a:solidFill>
                  <a:srgbClr val="000000"/>
                </a:solidFill>
                <a:ea typeface="+mn-lt"/>
                <a:cs typeface="+mn-lt"/>
              </a:rPr>
              <a:t> 때,</a:t>
            </a:r>
          </a:p>
          <a:p>
            <a:endParaRPr lang="ko-KR" altLang="en-US" sz="1200" dirty="0">
              <a:solidFill>
                <a:srgbClr val="1F2328"/>
              </a:solidFill>
              <a:ea typeface="+mn-lt"/>
              <a:cs typeface="+mn-lt"/>
            </a:endParaRPr>
          </a:p>
          <a:p>
            <a:r>
              <a:rPr lang="ko-KR" altLang="en-US" sz="1200" dirty="0" err="1">
                <a:solidFill>
                  <a:srgbClr val="1F2328"/>
                </a:solidFill>
                <a:ea typeface="+mn-lt"/>
                <a:cs typeface="+mn-lt"/>
              </a:rPr>
              <a:t>지속생존하려면</a:t>
            </a:r>
            <a:endParaRPr lang="en-US" altLang="ko-KR" sz="1200" b="1" dirty="0" err="1">
              <a:solidFill>
                <a:srgbClr val="1F2328"/>
              </a:solidFill>
              <a:ea typeface="+mn-lt"/>
              <a:cs typeface="+mn-lt"/>
            </a:endParaRPr>
          </a:p>
          <a:p>
            <a:r>
              <a:rPr lang="en-US" sz="1200" b="1" dirty="0" err="1">
                <a:solidFill>
                  <a:srgbClr val="1F2328"/>
                </a:solidFill>
                <a:ea typeface="+mn-lt"/>
                <a:cs typeface="+mn-lt"/>
              </a:rPr>
              <a:t>time_to_die</a:t>
            </a:r>
            <a:r>
              <a:rPr lang="en-US" sz="1200" b="1" dirty="0">
                <a:solidFill>
                  <a:srgbClr val="1F2328"/>
                </a:solidFill>
                <a:ea typeface="+mn-lt"/>
                <a:cs typeface="+mn-lt"/>
              </a:rPr>
              <a:t> &gt;= (3 + n)*</a:t>
            </a:r>
            <a:r>
              <a:rPr lang="en-US" sz="1200" b="1" dirty="0" err="1">
                <a:solidFill>
                  <a:srgbClr val="1F2328"/>
                </a:solidFill>
                <a:ea typeface="+mn-lt"/>
                <a:cs typeface="+mn-lt"/>
              </a:rPr>
              <a:t>time_to_eat</a:t>
            </a:r>
            <a:r>
              <a:rPr lang="en-US" sz="1200" b="1" dirty="0">
                <a:solidFill>
                  <a:srgbClr val="1F2328"/>
                </a:solidFill>
                <a:ea typeface="+mn-lt"/>
                <a:cs typeface="+mn-lt"/>
              </a:rPr>
              <a:t> + @ </a:t>
            </a:r>
            <a:r>
              <a:rPr lang="ko-KR" altLang="en-US" sz="1200" b="1" dirty="0">
                <a:solidFill>
                  <a:srgbClr val="1F2328"/>
                </a:solidFill>
                <a:ea typeface="+mn-lt"/>
                <a:cs typeface="+mn-lt"/>
              </a:rPr>
              <a:t>만족</a:t>
            </a:r>
            <a:endParaRPr lang="ko-KR" altLang="en-US" dirty="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4632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336</cp:revision>
  <dcterms:created xsi:type="dcterms:W3CDTF">2023-07-01T05:13:55Z</dcterms:created>
  <dcterms:modified xsi:type="dcterms:W3CDTF">2023-07-01T06:21:31Z</dcterms:modified>
</cp:coreProperties>
</file>