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9" r:id="rId2"/>
    <p:sldId id="301" r:id="rId3"/>
    <p:sldId id="299" r:id="rId4"/>
    <p:sldId id="300" r:id="rId5"/>
    <p:sldId id="261" r:id="rId6"/>
  </p:sldIdLst>
  <p:sldSz cx="12192000" cy="6858000"/>
  <p:notesSz cx="6858000" cy="9144000"/>
  <p:embeddedFontLst>
    <p:embeddedFont>
      <p:font typeface="Ericsson Hilda" panose="00000500000000000000" pitchFamily="2" charset="0"/>
      <p:regular r:id="rId9"/>
      <p:bold r:id="rId10"/>
    </p:embeddedFont>
    <p:embeddedFont>
      <p:font typeface="Ericsson Hilda Light" panose="00000400000000000000" pitchFamily="2" charset="0"/>
      <p:regular r:id="rId11"/>
    </p:embeddedFont>
    <p:embeddedFont>
      <p:font typeface="Ericsson Technical Icons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Zhang" initials="EZ" lastIdx="1" clrIdx="0">
    <p:extLst>
      <p:ext uri="{19B8F6BF-5375-455C-9EA6-DF929625EA0E}">
        <p15:presenceInfo xmlns:p15="http://schemas.microsoft.com/office/powerpoint/2012/main" userId="S::emil.zhang@ericsson.com::0c83362d-7bc6-4fb8-a741-3711b08d8cef" providerId="AD"/>
      </p:ext>
    </p:extLst>
  </p:cmAuthor>
  <p:cmAuthor id="2" name="Dongsheng Song" initials="DS" lastIdx="1" clrIdx="1">
    <p:extLst>
      <p:ext uri="{19B8F6BF-5375-455C-9EA6-DF929625EA0E}">
        <p15:presenceInfo xmlns:p15="http://schemas.microsoft.com/office/powerpoint/2012/main" userId="S-1-5-21-1538607324-3213881460-940295383-18477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84" autoAdjust="0"/>
  </p:normalViewPr>
  <p:slideViewPr>
    <p:cSldViewPr snapToGrid="0" snapToObjects="1" showGuides="1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880633" cy="3457576"/>
          </a:xfrm>
        </p:spPr>
        <p:txBody>
          <a:bodyPr/>
          <a:lstStyle/>
          <a:p>
            <a:r>
              <a:rPr lang="en-US" altLang="zh-CN" b="1" dirty="0"/>
              <a:t>Cloud Native Initialization</a:t>
            </a:r>
            <a:br>
              <a:rPr lang="en-US" altLang="zh-CN" b="1" dirty="0"/>
            </a:br>
            <a:r>
              <a:rPr lang="en-US" altLang="zh-CN" b="1" dirty="0"/>
              <a:t>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72D1-5FD2-4AA0-BADE-47B7A6BD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 post-install hook – demo program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939EB-6DA3-4068-9DF2-0D081521C8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94" y="2010683"/>
            <a:ext cx="7074820" cy="4371067"/>
          </a:xfrm>
        </p:spPr>
      </p:pic>
    </p:spTree>
    <p:extLst>
      <p:ext uri="{BB962C8B-B14F-4D97-AF65-F5344CB8AC3E}">
        <p14:creationId xmlns:p14="http://schemas.microsoft.com/office/powerpoint/2010/main" val="325507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444-D190-4384-9B74-43A21C11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Helm post-install hook – 2 charts - </a:t>
            </a:r>
            <a:r>
              <a:rPr lang="en-US" altLang="zh-CN" dirty="0">
                <a:solidFill>
                  <a:schemeClr val="accent2"/>
                </a:solidFill>
              </a:rPr>
              <a:t>OK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950C-B5C8-4B05-8188-C4E4542C5F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460938"/>
            <a:ext cx="11233150" cy="47763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2019-05-29T09:46:44+0000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starting ...</a:t>
            </a:r>
          </a:p>
          <a:p>
            <a:pPr marL="0" indent="0">
              <a:buNone/>
            </a:pPr>
            <a:r>
              <a:rPr lang="en-US" altLang="zh-CN" sz="1600" dirty="0"/>
              <a:t>2019-05-29T09:47:08+0000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ready</a:t>
            </a:r>
          </a:p>
          <a:p>
            <a:pPr marL="0" indent="0">
              <a:buNone/>
            </a:pPr>
            <a:r>
              <a:rPr lang="en-US" altLang="zh-CN" sz="1600" dirty="0"/>
              <a:t>2019-05-29T09:47:15+0000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(10.105.144.154:5432) open</a:t>
            </a:r>
          </a:p>
          <a:p>
            <a:pPr marL="0" indent="0">
              <a:buNone/>
            </a:pPr>
            <a:r>
              <a:rPr lang="en-US" altLang="zh-CN" sz="1600" dirty="0"/>
              <a:t>2019-05-29T09:47:15+0000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-test-connection OK</a:t>
            </a:r>
          </a:p>
          <a:p>
            <a:pPr marL="0" indent="0">
              <a:buNone/>
            </a:pPr>
            <a:r>
              <a:rPr lang="en-US" altLang="zh-CN" sz="1600" dirty="0"/>
              <a:t>2019-05-29T09:47:18+0000 [cm] waiting for cm-</a:t>
            </a:r>
            <a:r>
              <a:rPr lang="en-US" altLang="zh-CN" sz="1600" dirty="0" err="1"/>
              <a:t>db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2019-05-29T09:47:18+0000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(10.105.144.154:5432) open</a:t>
            </a:r>
          </a:p>
          <a:p>
            <a:pPr marL="0" indent="0">
              <a:buNone/>
            </a:pPr>
            <a:r>
              <a:rPr lang="en-US" altLang="zh-CN" sz="1600" dirty="0"/>
              <a:t>2019-05-29T09:47:18+0000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up</a:t>
            </a:r>
          </a:p>
          <a:p>
            <a:pPr marL="0" indent="0">
              <a:buNone/>
            </a:pPr>
            <a:r>
              <a:rPr lang="en-US" altLang="zh-CN" sz="1600" dirty="0"/>
              <a:t>2019-05-29T09:47:18+0000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begin ...</a:t>
            </a:r>
          </a:p>
          <a:p>
            <a:pPr marL="0" indent="0">
              <a:buNone/>
            </a:pPr>
            <a:r>
              <a:rPr lang="en-US" altLang="zh-CN" sz="1600" dirty="0"/>
              <a:t>CREATE ROLE</a:t>
            </a:r>
          </a:p>
          <a:p>
            <a:pPr marL="0" indent="0">
              <a:buNone/>
            </a:pPr>
            <a:r>
              <a:rPr lang="en-US" altLang="zh-CN" sz="1600" dirty="0"/>
              <a:t>CREATE DATABASE</a:t>
            </a:r>
          </a:p>
          <a:p>
            <a:pPr marL="0" indent="0">
              <a:buNone/>
            </a:pPr>
            <a:r>
              <a:rPr lang="en-US" altLang="zh-CN" sz="1600" dirty="0"/>
              <a:t>2019-05-29T09:47:29+0000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finished</a:t>
            </a:r>
          </a:p>
          <a:p>
            <a:pPr marL="0" indent="0">
              <a:buNone/>
            </a:pPr>
            <a:r>
              <a:rPr lang="en-US" altLang="zh-CN" sz="1600" dirty="0"/>
              <a:t>2019-05-29T09:47:33+0000 [cm] 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ready</a:t>
            </a:r>
          </a:p>
          <a:p>
            <a:pPr marL="0" indent="0">
              <a:buNone/>
            </a:pPr>
            <a:r>
              <a:rPr lang="en-US" altLang="zh-CN" sz="1600" dirty="0"/>
              <a:t>2019-05-29T09:47:34+0000 [cm] cm starting ...</a:t>
            </a:r>
          </a:p>
          <a:p>
            <a:pPr marL="0" indent="0">
              <a:buNone/>
            </a:pPr>
            <a:r>
              <a:rPr lang="en-US" altLang="zh-CN" sz="1600" dirty="0"/>
              <a:t>2019-05-29T09:47:54+0000 [cm] cm ready</a:t>
            </a:r>
          </a:p>
          <a:p>
            <a:pPr marL="0" indent="0">
              <a:buNone/>
            </a:pPr>
            <a:r>
              <a:rPr lang="en-US" altLang="zh-CN" sz="1600" dirty="0"/>
              <a:t>2019-05-29T09:48:09+0000 [cm] cm (10.97.116.46:80) open</a:t>
            </a:r>
          </a:p>
          <a:p>
            <a:pPr marL="0" indent="0">
              <a:buNone/>
            </a:pPr>
            <a:r>
              <a:rPr lang="en-US" altLang="zh-CN" sz="1600" dirty="0"/>
              <a:t>2019-05-29T09:48:09+0000 [cm] cm-test-connection OK</a:t>
            </a:r>
          </a:p>
        </p:txBody>
      </p:sp>
    </p:spTree>
    <p:extLst>
      <p:ext uri="{BB962C8B-B14F-4D97-AF65-F5344CB8AC3E}">
        <p14:creationId xmlns:p14="http://schemas.microsoft.com/office/powerpoint/2010/main" val="20638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444-D190-4384-9B74-43A21C11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0201144" cy="1081088"/>
          </a:xfrm>
        </p:spPr>
        <p:txBody>
          <a:bodyPr/>
          <a:lstStyle/>
          <a:p>
            <a:r>
              <a:rPr lang="en-US" altLang="zh-CN" dirty="0"/>
              <a:t>Helm post-install hook – 1 umbrella chart - </a:t>
            </a:r>
            <a:r>
              <a:rPr lang="en-US" altLang="zh-CN" dirty="0">
                <a:solidFill>
                  <a:schemeClr val="accent2"/>
                </a:solidFill>
              </a:rPr>
              <a:t>OK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950C-B5C8-4B05-8188-C4E4542C5F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376414"/>
            <a:ext cx="11233150" cy="48608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2019-05-29T10:19:01+0000 [cm] waiting for cm-</a:t>
            </a:r>
            <a:r>
              <a:rPr lang="en-US" altLang="zh-CN" sz="1600" dirty="0" err="1"/>
              <a:t>db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2019-05-29T10:19:01+0000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starting ...</a:t>
            </a:r>
          </a:p>
          <a:p>
            <a:pPr marL="0" indent="0">
              <a:buNone/>
            </a:pPr>
            <a:r>
              <a:rPr lang="en-US" altLang="zh-CN" sz="1600" dirty="0"/>
              <a:t>2019-05-29T10:19:25+0000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(10.107.164.156:5432) open</a:t>
            </a:r>
          </a:p>
          <a:p>
            <a:pPr marL="0" indent="0">
              <a:buNone/>
            </a:pPr>
            <a:r>
              <a:rPr lang="en-US" altLang="zh-CN" sz="1600" dirty="0"/>
              <a:t>2019-05-29T10:19:25+0000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up</a:t>
            </a:r>
          </a:p>
          <a:p>
            <a:pPr marL="0" indent="0">
              <a:buNone/>
            </a:pPr>
            <a:r>
              <a:rPr lang="en-US" altLang="zh-CN" sz="1600" dirty="0"/>
              <a:t>2019-05-29T10:19:25+0000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ready</a:t>
            </a:r>
          </a:p>
          <a:p>
            <a:pPr marL="0" indent="0">
              <a:buNone/>
            </a:pPr>
            <a:r>
              <a:rPr lang="en-US" altLang="zh-CN" sz="1600" dirty="0"/>
              <a:t>2019-05-29T10:19:27+0000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begin ...</a:t>
            </a:r>
          </a:p>
          <a:p>
            <a:pPr marL="0" indent="0">
              <a:buNone/>
            </a:pPr>
            <a:r>
              <a:rPr lang="en-US" altLang="zh-CN" sz="1600" dirty="0"/>
              <a:t>CREATE ROLE</a:t>
            </a:r>
          </a:p>
          <a:p>
            <a:pPr marL="0" indent="0">
              <a:buNone/>
            </a:pPr>
            <a:r>
              <a:rPr lang="en-US" altLang="zh-CN" sz="1600" dirty="0"/>
              <a:t>CREATE DATABASE</a:t>
            </a:r>
          </a:p>
          <a:p>
            <a:pPr marL="0" indent="0">
              <a:buNone/>
            </a:pPr>
            <a:r>
              <a:rPr lang="en-US" altLang="zh-CN" sz="1600" dirty="0"/>
              <a:t>2019-05-29T10:19:37+0000 [cm-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cm job finished</a:t>
            </a:r>
          </a:p>
          <a:p>
            <a:pPr marL="0" indent="0">
              <a:buNone/>
            </a:pPr>
            <a:r>
              <a:rPr lang="en-US" altLang="zh-CN" sz="1600" dirty="0"/>
              <a:t>2019-05-29T10:19:40+0000 [cm] cm-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is ready</a:t>
            </a:r>
          </a:p>
          <a:p>
            <a:pPr marL="0" indent="0">
              <a:buNone/>
            </a:pPr>
            <a:r>
              <a:rPr lang="en-US" altLang="zh-CN" sz="1600" dirty="0"/>
              <a:t>2019-05-29T10:19:41+0000 [cm] cm starting ...</a:t>
            </a:r>
          </a:p>
          <a:p>
            <a:pPr marL="0" indent="0">
              <a:buNone/>
            </a:pPr>
            <a:r>
              <a:rPr lang="en-US" altLang="zh-CN" sz="1600" dirty="0"/>
              <a:t>2019-05-29T10:19:46+0000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 (10.107.164.156:5432) open</a:t>
            </a:r>
          </a:p>
          <a:p>
            <a:pPr marL="0" indent="0">
              <a:buNone/>
            </a:pPr>
            <a:r>
              <a:rPr lang="en-US" altLang="zh-CN" sz="1600" dirty="0"/>
              <a:t>2019-05-29T10:19:46+0000 [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-test-connection OK</a:t>
            </a:r>
          </a:p>
          <a:p>
            <a:pPr marL="0" indent="0">
              <a:buNone/>
            </a:pPr>
            <a:r>
              <a:rPr lang="en-US" altLang="zh-CN" sz="1600" dirty="0"/>
              <a:t>2019-05-29T10:20:01+0000 [cm] cm ready</a:t>
            </a:r>
          </a:p>
          <a:p>
            <a:pPr marL="0" indent="0">
              <a:buNone/>
            </a:pPr>
            <a:r>
              <a:rPr lang="en-US" altLang="zh-CN" sz="1600" dirty="0"/>
              <a:t>2019-05-29T10:20:06+0000 [cm] cm (10.106.100.214:80) open</a:t>
            </a:r>
          </a:p>
          <a:p>
            <a:pPr marL="0" indent="0">
              <a:buNone/>
            </a:pPr>
            <a:r>
              <a:rPr lang="en-US" altLang="zh-CN" sz="1600" dirty="0"/>
              <a:t>2019-05-29T10:20:06+0000 [cm] cm-test-connection OK</a:t>
            </a:r>
          </a:p>
        </p:txBody>
      </p:sp>
    </p:spTree>
    <p:extLst>
      <p:ext uri="{BB962C8B-B14F-4D97-AF65-F5344CB8AC3E}">
        <p14:creationId xmlns:p14="http://schemas.microsoft.com/office/powerpoint/2010/main" val="32466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4531</TotalTime>
  <Words>244</Words>
  <Application>Microsoft Office PowerPoint</Application>
  <PresentationFormat>Widescreen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Ericsson Hilda</vt:lpstr>
      <vt:lpstr>Ericsson Technical Icons</vt:lpstr>
      <vt:lpstr>Ericsson Hilda Light</vt:lpstr>
      <vt:lpstr>PresentationTemplate2017</vt:lpstr>
      <vt:lpstr>Cloud Native Initialization Proof of concept</vt:lpstr>
      <vt:lpstr>Helm post-install hook – demo program</vt:lpstr>
      <vt:lpstr>Helm post-install hook – 2 charts - OK</vt:lpstr>
      <vt:lpstr>Helm post-install hook – 1 umbrella chart - 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CCES Initialization</dc:title>
  <dc:creator>Emil Zhang</dc:creator>
  <cp:keywords/>
  <dc:description/>
  <cp:lastModifiedBy>Dongsheng Song</cp:lastModifiedBy>
  <cp:revision>313</cp:revision>
  <dcterms:created xsi:type="dcterms:W3CDTF">2019-04-10T07:19:43Z</dcterms:created>
  <dcterms:modified xsi:type="dcterms:W3CDTF">2019-05-29T10:20:56Z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</Properties>
</file>