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D0924-4694-67EC-ACC3-6EE8D706A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BAAC7C-14EC-4BD2-AE2B-AC895112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28EBBC-AD06-60AF-48BB-A3183740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701C-F2D8-0641-9BEE-EFCC3C5B8726}" type="datetimeFigureOut">
              <a:rPr kumimoji="1" lang="zh-TW" altLang="en-US" smtClean="0"/>
              <a:t>2024/12/20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5F522A-0C98-A154-F43C-E1E07620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F6BADC-8860-EF34-A8B8-035FEE78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BFBC-5F12-D046-8590-8D11E8535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797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14563-1C32-C04D-C232-57B141E4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5CE3CE-EABA-B06B-6A9F-1AA4F4AA0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4810E1-2D65-EB4F-85AE-039EEB58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701C-F2D8-0641-9BEE-EFCC3C5B8726}" type="datetimeFigureOut">
              <a:rPr kumimoji="1" lang="zh-TW" altLang="en-US" smtClean="0"/>
              <a:t>2024/12/20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C523B3-9CDE-C08E-B64B-A2E27E60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D9FDC-8A51-8532-685A-73AB87C8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BFBC-5F12-D046-8590-8D11E8535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10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492195-64F0-31A9-2EAF-995F137C5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43E0D4-2520-CB37-F8F8-DA3647428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9D017E-531D-ED84-5D2A-A3EFC7C5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701C-F2D8-0641-9BEE-EFCC3C5B8726}" type="datetimeFigureOut">
              <a:rPr kumimoji="1" lang="zh-TW" altLang="en-US" smtClean="0"/>
              <a:t>2024/12/20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34E97A-D43F-07B0-AC29-FA867D24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330891-A91C-1640-2F25-1698B375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BFBC-5F12-D046-8590-8D11E8535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848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7AF6D-660D-BA2B-D933-ADD88A33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F639E4-73D0-CAA2-B06F-037F3003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6420E2-7727-BA6D-CF05-A44365BF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701C-F2D8-0641-9BEE-EFCC3C5B8726}" type="datetimeFigureOut">
              <a:rPr kumimoji="1" lang="zh-TW" altLang="en-US" smtClean="0"/>
              <a:t>2024/12/20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10FE8A-862A-078A-C3AE-FA54A402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580605-1130-6295-D716-5F1EB99C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BFBC-5F12-D046-8590-8D11E8535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09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AEE76-485D-E561-A447-F234C66B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03DC12-0282-6F29-B427-155ECDDC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143E6D-3805-2F1F-7009-DC9CE05C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701C-F2D8-0641-9BEE-EFCC3C5B8726}" type="datetimeFigureOut">
              <a:rPr kumimoji="1" lang="zh-TW" altLang="en-US" smtClean="0"/>
              <a:t>2024/12/20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4F0AA-A8E6-16C9-CD16-2AEC1218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BC7521-87F5-2791-28F0-08667FE2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BFBC-5F12-D046-8590-8D11E8535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879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C1EEC-74FC-64B9-5C83-A8FB9D77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DA8564-41FB-B432-E167-3E0B03C98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0572C0-D1C7-B11E-FF65-6F8801727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C99AAB-5284-C03C-332C-62A17B4A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701C-F2D8-0641-9BEE-EFCC3C5B8726}" type="datetimeFigureOut">
              <a:rPr kumimoji="1" lang="zh-TW" altLang="en-US" smtClean="0"/>
              <a:t>2024/12/20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0C59F5-1F9C-D378-F472-74A0851B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465DC8-593C-06F2-DF7B-26A4CAD2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BFBC-5F12-D046-8590-8D11E8535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048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1F3C4-2B28-93F8-DF88-1369C024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4356A-BE27-8E5E-96A6-E098B0C8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2A0E45-418B-C032-4EF6-16B6760C5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22611F-E395-9AB0-EA07-71D4DC9A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BE5B5C-8491-774D-02DF-F07B9A68F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FF909C-9DC8-17A0-E971-56D7BCE1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701C-F2D8-0641-9BEE-EFCC3C5B8726}" type="datetimeFigureOut">
              <a:rPr kumimoji="1" lang="zh-TW" altLang="en-US" smtClean="0"/>
              <a:t>2024/12/20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6A12C2-4293-DE9B-9C70-0E6F0841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80DAE38-DB92-5923-C4F2-DA2D756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BFBC-5F12-D046-8590-8D11E8535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438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F6DBF-892C-37C8-F1E7-C8386652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9A3F68-5F94-5053-D862-F9A79F7E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701C-F2D8-0641-9BEE-EFCC3C5B8726}" type="datetimeFigureOut">
              <a:rPr kumimoji="1" lang="zh-TW" altLang="en-US" smtClean="0"/>
              <a:t>2024/12/20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13AE41-AFD0-E46D-BB54-41939DD4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80A979-EC2B-17A2-A6E5-231FD5E3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BFBC-5F12-D046-8590-8D11E8535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228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C0D3EE-C686-C8C3-DA57-E346803E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701C-F2D8-0641-9BEE-EFCC3C5B8726}" type="datetimeFigureOut">
              <a:rPr kumimoji="1" lang="zh-TW" altLang="en-US" smtClean="0"/>
              <a:t>2024/12/20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B9505F-83B7-5FF0-575B-DA3FADBB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FC286F-FF18-D95D-93EF-772AD3BD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BFBC-5F12-D046-8590-8D11E8535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415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4726B-77A7-0B3A-64C7-078CA594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2D4DA3-C924-BB47-BFE4-570D0423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9B70A0-272A-2B49-0D1F-4A9301BBA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A46BBD-B8D8-1147-33A9-D2B51829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701C-F2D8-0641-9BEE-EFCC3C5B8726}" type="datetimeFigureOut">
              <a:rPr kumimoji="1" lang="zh-TW" altLang="en-US" smtClean="0"/>
              <a:t>2024/12/20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D05F8E-124E-220E-456B-92050AD9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B966B7-19C2-F246-0DCD-8764FA5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BFBC-5F12-D046-8590-8D11E8535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93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77827-D835-73B1-A995-375FEC5C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D0F279-E009-AF0A-916B-9E6E1FD48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5FDBEF-5B9B-729F-8FC9-93A213E7B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DE18FB-F14C-01DA-F4C6-61C33D45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701C-F2D8-0641-9BEE-EFCC3C5B8726}" type="datetimeFigureOut">
              <a:rPr kumimoji="1" lang="zh-TW" altLang="en-US" smtClean="0"/>
              <a:t>2024/12/20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2D9812-E83D-A875-E9E3-4FE5E3B2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67F505-2E5F-8034-DD29-5AF79A0A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BFBC-5F12-D046-8590-8D11E8535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355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757D6-6406-80BD-BEB9-AE31AD10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3A1E22-39F8-5EFF-A820-046960237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E73ACE-56FF-5BF6-CCE8-5FE512A94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2701C-F2D8-0641-9BEE-EFCC3C5B8726}" type="datetimeFigureOut">
              <a:rPr kumimoji="1" lang="zh-TW" altLang="en-US" smtClean="0"/>
              <a:t>2024/12/20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D0B3EF-F269-5843-1CBC-428BEB1D2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79D828-B34F-F724-FC6F-06B115513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BFBC-5F12-D046-8590-8D11E8535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102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BEB2EBE8-1A79-EA4C-DA36-3F736532FCA9}"/>
              </a:ext>
            </a:extLst>
          </p:cNvPr>
          <p:cNvSpPr/>
          <p:nvPr/>
        </p:nvSpPr>
        <p:spPr>
          <a:xfrm>
            <a:off x="2524159" y="3024801"/>
            <a:ext cx="1327719" cy="10256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740510BB-A111-AC04-DC6A-11086C2CE8A9}"/>
              </a:ext>
            </a:extLst>
          </p:cNvPr>
          <p:cNvCxnSpPr>
            <a:cxnSpLocks/>
          </p:cNvCxnSpPr>
          <p:nvPr/>
        </p:nvCxnSpPr>
        <p:spPr>
          <a:xfrm>
            <a:off x="3940322" y="3537607"/>
            <a:ext cx="72098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圓角矩形 6">
            <a:extLst>
              <a:ext uri="{FF2B5EF4-FFF2-40B4-BE49-F238E27FC236}">
                <a16:creationId xmlns:a16="http://schemas.microsoft.com/office/drawing/2014/main" id="{42BD4E9F-1DD1-0F5A-EA4A-167C1FFE2781}"/>
              </a:ext>
            </a:extLst>
          </p:cNvPr>
          <p:cNvSpPr/>
          <p:nvPr/>
        </p:nvSpPr>
        <p:spPr>
          <a:xfrm>
            <a:off x="4795851" y="2956201"/>
            <a:ext cx="1605689" cy="10256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Large</a:t>
            </a:r>
          </a:p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Language </a:t>
            </a:r>
          </a:p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Model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B765CE-4439-895C-2A05-8726AC71E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0" y="849378"/>
            <a:ext cx="810479" cy="81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D5F99-9CAF-8953-2FB5-9AD3CD9D31FE}"/>
              </a:ext>
            </a:extLst>
          </p:cNvPr>
          <p:cNvSpPr txBox="1"/>
          <p:nvPr/>
        </p:nvSpPr>
        <p:spPr>
          <a:xfrm>
            <a:off x="626291" y="1759987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Raw Data</a:t>
            </a:r>
            <a:endParaRPr kumimoji="1" lang="zh-TW" altLang="en-US" dirty="0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6F68681D-417F-1C95-ACDD-13C447B8E9D1}"/>
              </a:ext>
            </a:extLst>
          </p:cNvPr>
          <p:cNvCxnSpPr>
            <a:cxnSpLocks/>
          </p:cNvCxnSpPr>
          <p:nvPr/>
        </p:nvCxnSpPr>
        <p:spPr>
          <a:xfrm flipV="1">
            <a:off x="6536085" y="3469006"/>
            <a:ext cx="6694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49EF9D1-588F-68E6-8754-06B9CD2A0830}"/>
              </a:ext>
            </a:extLst>
          </p:cNvPr>
          <p:cNvSpPr txBox="1"/>
          <p:nvPr/>
        </p:nvSpPr>
        <p:spPr>
          <a:xfrm>
            <a:off x="7156936" y="4023853"/>
            <a:ext cx="17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List of Keywords</a:t>
            </a:r>
            <a:endParaRPr kumimoji="1" lang="zh-TW" altLang="en-US" dirty="0"/>
          </a:p>
        </p:txBody>
      </p:sp>
      <p:sp>
        <p:nvSpPr>
          <p:cNvPr id="25" name="多重文件 24">
            <a:extLst>
              <a:ext uri="{FF2B5EF4-FFF2-40B4-BE49-F238E27FC236}">
                <a16:creationId xmlns:a16="http://schemas.microsoft.com/office/drawing/2014/main" id="{4A15AB29-E2CD-F003-DC5B-FA311C425820}"/>
              </a:ext>
            </a:extLst>
          </p:cNvPr>
          <p:cNvSpPr/>
          <p:nvPr/>
        </p:nvSpPr>
        <p:spPr>
          <a:xfrm>
            <a:off x="2588511" y="799692"/>
            <a:ext cx="1307756" cy="973759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Paper Chunks</a:t>
            </a:r>
            <a:endParaRPr kumimoji="1" lang="zh-TW" altLang="en-US" sz="1600" dirty="0"/>
          </a:p>
        </p:txBody>
      </p:sp>
      <p:sp>
        <p:nvSpPr>
          <p:cNvPr id="26" name="卡片 25">
            <a:extLst>
              <a:ext uri="{FF2B5EF4-FFF2-40B4-BE49-F238E27FC236}">
                <a16:creationId xmlns:a16="http://schemas.microsoft.com/office/drawing/2014/main" id="{4F1657D6-5EE4-5FE8-637A-CA4E93D21197}"/>
              </a:ext>
            </a:extLst>
          </p:cNvPr>
          <p:cNvSpPr/>
          <p:nvPr/>
        </p:nvSpPr>
        <p:spPr>
          <a:xfrm>
            <a:off x="7506780" y="2780807"/>
            <a:ext cx="1000897" cy="1201005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Keyword1</a:t>
            </a:r>
          </a:p>
          <a:p>
            <a:pPr algn="ctr"/>
            <a:r>
              <a:rPr kumimoji="1" lang="en-US" altLang="zh-TW" sz="1200" dirty="0"/>
              <a:t>Keyword 2</a:t>
            </a:r>
          </a:p>
          <a:p>
            <a:pPr algn="ctr"/>
            <a:r>
              <a:rPr kumimoji="1" lang="en-US" altLang="zh-TW" sz="1200" dirty="0"/>
              <a:t>…</a:t>
            </a:r>
          </a:p>
          <a:p>
            <a:pPr algn="ctr"/>
            <a:r>
              <a:rPr kumimoji="1" lang="en-US" altLang="zh-TW" sz="1200" dirty="0"/>
              <a:t>Keyword K</a:t>
            </a:r>
          </a:p>
          <a:p>
            <a:pPr algn="ctr"/>
            <a:endParaRPr kumimoji="1" lang="zh-TW" altLang="en-US" sz="1200" dirty="0"/>
          </a:p>
        </p:txBody>
      </p:sp>
      <p:sp>
        <p:nvSpPr>
          <p:cNvPr id="27" name="磁片 26">
            <a:extLst>
              <a:ext uri="{FF2B5EF4-FFF2-40B4-BE49-F238E27FC236}">
                <a16:creationId xmlns:a16="http://schemas.microsoft.com/office/drawing/2014/main" id="{CC0B29FF-BB61-E09D-B775-7067E7D6321E}"/>
              </a:ext>
            </a:extLst>
          </p:cNvPr>
          <p:cNvSpPr/>
          <p:nvPr/>
        </p:nvSpPr>
        <p:spPr>
          <a:xfrm>
            <a:off x="9586788" y="799692"/>
            <a:ext cx="1456514" cy="102561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Vector </a:t>
            </a:r>
          </a:p>
          <a:p>
            <a:pPr algn="ctr"/>
            <a:r>
              <a:rPr kumimoji="1" lang="en-US" altLang="zh-TW" sz="1600" dirty="0"/>
              <a:t>Database</a:t>
            </a:r>
            <a:endParaRPr kumimoji="1" lang="zh-TW" altLang="en-US" sz="1600" dirty="0"/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7D8C50FC-D4BB-2E15-1838-4A9A8323757B}"/>
              </a:ext>
            </a:extLst>
          </p:cNvPr>
          <p:cNvCxnSpPr>
            <a:cxnSpLocks/>
          </p:cNvCxnSpPr>
          <p:nvPr/>
        </p:nvCxnSpPr>
        <p:spPr>
          <a:xfrm>
            <a:off x="1690440" y="1285362"/>
            <a:ext cx="74491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圓角矩形 37">
            <a:extLst>
              <a:ext uri="{FF2B5EF4-FFF2-40B4-BE49-F238E27FC236}">
                <a16:creationId xmlns:a16="http://schemas.microsoft.com/office/drawing/2014/main" id="{B5F61000-B42F-C074-22A2-B99DA6B4361B}"/>
              </a:ext>
            </a:extLst>
          </p:cNvPr>
          <p:cNvSpPr/>
          <p:nvPr/>
        </p:nvSpPr>
        <p:spPr>
          <a:xfrm>
            <a:off x="4807471" y="747844"/>
            <a:ext cx="1605689" cy="10256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Embedding Generation </a:t>
            </a:r>
          </a:p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Model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F69EFD66-D074-52B7-1914-BB3DDA5DC1A1}"/>
              </a:ext>
            </a:extLst>
          </p:cNvPr>
          <p:cNvCxnSpPr>
            <a:cxnSpLocks/>
          </p:cNvCxnSpPr>
          <p:nvPr/>
        </p:nvCxnSpPr>
        <p:spPr>
          <a:xfrm flipV="1">
            <a:off x="4007478" y="1260648"/>
            <a:ext cx="712116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3F2BBC60-4F5B-A291-7057-4D92C3F4A847}"/>
              </a:ext>
            </a:extLst>
          </p:cNvPr>
          <p:cNvCxnSpPr>
            <a:cxnSpLocks/>
          </p:cNvCxnSpPr>
          <p:nvPr/>
        </p:nvCxnSpPr>
        <p:spPr>
          <a:xfrm>
            <a:off x="6560751" y="1303211"/>
            <a:ext cx="65193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多重文件 59">
            <a:extLst>
              <a:ext uri="{FF2B5EF4-FFF2-40B4-BE49-F238E27FC236}">
                <a16:creationId xmlns:a16="http://schemas.microsoft.com/office/drawing/2014/main" id="{3B80C8F4-0710-A0EE-FADA-76E2604E39DA}"/>
              </a:ext>
            </a:extLst>
          </p:cNvPr>
          <p:cNvSpPr/>
          <p:nvPr/>
        </p:nvSpPr>
        <p:spPr>
          <a:xfrm>
            <a:off x="7284074" y="790405"/>
            <a:ext cx="1456513" cy="102561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Paper Embeddings</a:t>
            </a:r>
            <a:endParaRPr kumimoji="1" lang="zh-TW" altLang="en-US" sz="1600" dirty="0"/>
          </a:p>
        </p:txBody>
      </p:sp>
      <p:cxnSp>
        <p:nvCxnSpPr>
          <p:cNvPr id="61" name="直線箭頭接點 60">
            <a:extLst>
              <a:ext uri="{FF2B5EF4-FFF2-40B4-BE49-F238E27FC236}">
                <a16:creationId xmlns:a16="http://schemas.microsoft.com/office/drawing/2014/main" id="{CB739CF6-BB20-8976-1A4F-1678110E6480}"/>
              </a:ext>
            </a:extLst>
          </p:cNvPr>
          <p:cNvCxnSpPr>
            <a:cxnSpLocks/>
          </p:cNvCxnSpPr>
          <p:nvPr/>
        </p:nvCxnSpPr>
        <p:spPr>
          <a:xfrm>
            <a:off x="8826157" y="1285362"/>
            <a:ext cx="65193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5" name="圓角矩形 1024">
            <a:extLst>
              <a:ext uri="{FF2B5EF4-FFF2-40B4-BE49-F238E27FC236}">
                <a16:creationId xmlns:a16="http://schemas.microsoft.com/office/drawing/2014/main" id="{4647EA14-9F7B-A9FE-9FAC-DF3E5DE4261A}"/>
              </a:ext>
            </a:extLst>
          </p:cNvPr>
          <p:cNvSpPr/>
          <p:nvPr/>
        </p:nvSpPr>
        <p:spPr>
          <a:xfrm>
            <a:off x="9512200" y="3051583"/>
            <a:ext cx="1605689" cy="10256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1027" name="直線箭頭接點 1026">
            <a:extLst>
              <a:ext uri="{FF2B5EF4-FFF2-40B4-BE49-F238E27FC236}">
                <a16:creationId xmlns:a16="http://schemas.microsoft.com/office/drawing/2014/main" id="{140646B1-B61E-CCF0-EBFE-CA7951B1C9DF}"/>
              </a:ext>
            </a:extLst>
          </p:cNvPr>
          <p:cNvCxnSpPr>
            <a:cxnSpLocks/>
          </p:cNvCxnSpPr>
          <p:nvPr/>
        </p:nvCxnSpPr>
        <p:spPr>
          <a:xfrm>
            <a:off x="8637373" y="3490973"/>
            <a:ext cx="753762" cy="103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直線箭頭接點 1028">
            <a:extLst>
              <a:ext uri="{FF2B5EF4-FFF2-40B4-BE49-F238E27FC236}">
                <a16:creationId xmlns:a16="http://schemas.microsoft.com/office/drawing/2014/main" id="{E04174B0-81E8-F535-2257-736A4AF90053}"/>
              </a:ext>
            </a:extLst>
          </p:cNvPr>
          <p:cNvCxnSpPr>
            <a:cxnSpLocks/>
          </p:cNvCxnSpPr>
          <p:nvPr/>
        </p:nvCxnSpPr>
        <p:spPr>
          <a:xfrm>
            <a:off x="10315044" y="1944653"/>
            <a:ext cx="0" cy="10115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3" name="圓角矩形 1032">
            <a:extLst>
              <a:ext uri="{FF2B5EF4-FFF2-40B4-BE49-F238E27FC236}">
                <a16:creationId xmlns:a16="http://schemas.microsoft.com/office/drawing/2014/main" id="{D751A6F0-D564-41FD-97F5-11DAD1E3E46A}"/>
              </a:ext>
            </a:extLst>
          </p:cNvPr>
          <p:cNvSpPr/>
          <p:nvPr/>
        </p:nvSpPr>
        <p:spPr>
          <a:xfrm>
            <a:off x="4701733" y="5259583"/>
            <a:ext cx="1307756" cy="10256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1034" name="多重文件 1033">
            <a:extLst>
              <a:ext uri="{FF2B5EF4-FFF2-40B4-BE49-F238E27FC236}">
                <a16:creationId xmlns:a16="http://schemas.microsoft.com/office/drawing/2014/main" id="{CF5A3768-AC0F-DD6D-FAF9-8BBA55F1ED9C}"/>
              </a:ext>
            </a:extLst>
          </p:cNvPr>
          <p:cNvSpPr/>
          <p:nvPr/>
        </p:nvSpPr>
        <p:spPr>
          <a:xfrm>
            <a:off x="9566217" y="5329003"/>
            <a:ext cx="1456513" cy="102561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Relevant</a:t>
            </a:r>
          </a:p>
          <a:p>
            <a:pPr algn="ctr"/>
            <a:r>
              <a:rPr kumimoji="1" lang="en-US" altLang="zh-TW" sz="1600" dirty="0"/>
              <a:t>Papers</a:t>
            </a:r>
            <a:endParaRPr kumimoji="1" lang="zh-TW" altLang="en-US" sz="1600" dirty="0"/>
          </a:p>
        </p:txBody>
      </p:sp>
      <p:cxnSp>
        <p:nvCxnSpPr>
          <p:cNvPr id="1037" name="直線箭頭接點 1036">
            <a:extLst>
              <a:ext uri="{FF2B5EF4-FFF2-40B4-BE49-F238E27FC236}">
                <a16:creationId xmlns:a16="http://schemas.microsoft.com/office/drawing/2014/main" id="{0BB8F092-8E94-3ED0-9C30-B3F91BC29B35}"/>
              </a:ext>
            </a:extLst>
          </p:cNvPr>
          <p:cNvCxnSpPr>
            <a:cxnSpLocks/>
          </p:cNvCxnSpPr>
          <p:nvPr/>
        </p:nvCxnSpPr>
        <p:spPr>
          <a:xfrm>
            <a:off x="3891516" y="4023853"/>
            <a:ext cx="3843814" cy="10980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1" name="圓角矩形 1040">
            <a:extLst>
              <a:ext uri="{FF2B5EF4-FFF2-40B4-BE49-F238E27FC236}">
                <a16:creationId xmlns:a16="http://schemas.microsoft.com/office/drawing/2014/main" id="{156DE6E9-397D-828D-1DD7-C738C70AC0B8}"/>
              </a:ext>
            </a:extLst>
          </p:cNvPr>
          <p:cNvSpPr/>
          <p:nvPr/>
        </p:nvSpPr>
        <p:spPr>
          <a:xfrm>
            <a:off x="6989795" y="5259584"/>
            <a:ext cx="1605689" cy="10256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Large</a:t>
            </a:r>
          </a:p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Language </a:t>
            </a:r>
          </a:p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Model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042" name="直線箭頭接點 1041">
            <a:extLst>
              <a:ext uri="{FF2B5EF4-FFF2-40B4-BE49-F238E27FC236}">
                <a16:creationId xmlns:a16="http://schemas.microsoft.com/office/drawing/2014/main" id="{7AF27B49-BCA8-CAFF-1EC6-4CD59C77686B}"/>
              </a:ext>
            </a:extLst>
          </p:cNvPr>
          <p:cNvCxnSpPr>
            <a:cxnSpLocks/>
          </p:cNvCxnSpPr>
          <p:nvPr/>
        </p:nvCxnSpPr>
        <p:spPr>
          <a:xfrm flipH="1">
            <a:off x="8665776" y="5784263"/>
            <a:ext cx="7676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3" name="直線箭頭接點 1042">
            <a:extLst>
              <a:ext uri="{FF2B5EF4-FFF2-40B4-BE49-F238E27FC236}">
                <a16:creationId xmlns:a16="http://schemas.microsoft.com/office/drawing/2014/main" id="{86BCB63A-C24A-847E-E1BE-48083BC4202B}"/>
              </a:ext>
            </a:extLst>
          </p:cNvPr>
          <p:cNvCxnSpPr>
            <a:cxnSpLocks/>
          </p:cNvCxnSpPr>
          <p:nvPr/>
        </p:nvCxnSpPr>
        <p:spPr>
          <a:xfrm flipH="1">
            <a:off x="6165089" y="5786544"/>
            <a:ext cx="65382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4" name="直線箭頭接點 1043">
            <a:extLst>
              <a:ext uri="{FF2B5EF4-FFF2-40B4-BE49-F238E27FC236}">
                <a16:creationId xmlns:a16="http://schemas.microsoft.com/office/drawing/2014/main" id="{61966E66-4090-4C00-31A8-B7313E7F14A9}"/>
              </a:ext>
            </a:extLst>
          </p:cNvPr>
          <p:cNvCxnSpPr>
            <a:cxnSpLocks/>
          </p:cNvCxnSpPr>
          <p:nvPr/>
        </p:nvCxnSpPr>
        <p:spPr>
          <a:xfrm>
            <a:off x="10242974" y="4191370"/>
            <a:ext cx="0" cy="9953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F53E42C-2250-4AB8-38FC-12E45636E2EC}"/>
              </a:ext>
            </a:extLst>
          </p:cNvPr>
          <p:cNvSpPr txBox="1"/>
          <p:nvPr/>
        </p:nvSpPr>
        <p:spPr>
          <a:xfrm>
            <a:off x="2338781" y="2264026"/>
            <a:ext cx="209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Keywords Extraction</a:t>
            </a:r>
            <a:endParaRPr kumimoji="1"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71C33D-03DB-04E5-3FDA-CCABA719022D}"/>
              </a:ext>
            </a:extLst>
          </p:cNvPr>
          <p:cNvSpPr txBox="1"/>
          <p:nvPr/>
        </p:nvSpPr>
        <p:spPr>
          <a:xfrm>
            <a:off x="4431405" y="4647853"/>
            <a:ext cx="19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4">
                    <a:lumMod val="75000"/>
                  </a:schemeClr>
                </a:solidFill>
              </a:rPr>
              <a:t>Answer Generation</a:t>
            </a:r>
            <a:endParaRPr kumimoji="1"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5B9C0B-F55B-2A3B-6EB9-BCE571AEFB06}"/>
              </a:ext>
            </a:extLst>
          </p:cNvPr>
          <p:cNvSpPr txBox="1"/>
          <p:nvPr/>
        </p:nvSpPr>
        <p:spPr>
          <a:xfrm>
            <a:off x="392990" y="141764"/>
            <a:ext cx="17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Semantic Search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L-圖案 7">
            <a:extLst>
              <a:ext uri="{FF2B5EF4-FFF2-40B4-BE49-F238E27FC236}">
                <a16:creationId xmlns:a16="http://schemas.microsoft.com/office/drawing/2014/main" id="{FCC7B803-2B74-131D-8211-F42E9BA0846A}"/>
              </a:ext>
            </a:extLst>
          </p:cNvPr>
          <p:cNvSpPr/>
          <p:nvPr/>
        </p:nvSpPr>
        <p:spPr>
          <a:xfrm rot="10800000">
            <a:off x="432628" y="511096"/>
            <a:ext cx="10873804" cy="5954147"/>
          </a:xfrm>
          <a:prstGeom prst="corner">
            <a:avLst>
              <a:gd name="adj1" fmla="val 26647"/>
              <a:gd name="adj2" fmla="val 3448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3612F8-9006-5B44-888D-DAC1F3F095D5}"/>
              </a:ext>
            </a:extLst>
          </p:cNvPr>
          <p:cNvSpPr/>
          <p:nvPr/>
        </p:nvSpPr>
        <p:spPr>
          <a:xfrm>
            <a:off x="2427225" y="2619891"/>
            <a:ext cx="6367593" cy="176296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4850BE-3A34-59C5-B381-33E28E57DB49}"/>
              </a:ext>
            </a:extLst>
          </p:cNvPr>
          <p:cNvSpPr/>
          <p:nvPr/>
        </p:nvSpPr>
        <p:spPr>
          <a:xfrm>
            <a:off x="4522576" y="5028100"/>
            <a:ext cx="4272243" cy="143714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051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38</Words>
  <Application>Microsoft Macintosh PowerPoint</Application>
  <PresentationFormat>寬螢幕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松鐸 馬</dc:creator>
  <cp:lastModifiedBy>松鐸 馬</cp:lastModifiedBy>
  <cp:revision>4</cp:revision>
  <dcterms:created xsi:type="dcterms:W3CDTF">2024-12-19T08:06:21Z</dcterms:created>
  <dcterms:modified xsi:type="dcterms:W3CDTF">2024-12-19T21:19:15Z</dcterms:modified>
</cp:coreProperties>
</file>