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7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Calibri" charset="0"/>
                <a:ea typeface="宋体" pitchFamily="2" charset="-122"/>
              </a:rPr>
              <a:t>*</a:t>
            </a:r>
            <a:endParaRPr lang="zh-CN" altLang="en-US" sz="12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335" y="5792843"/>
            <a:ext cx="1703319" cy="5224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335" y="5792843"/>
            <a:ext cx="1703319" cy="5224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4757" y="1046790"/>
            <a:ext cx="8457801" cy="7620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35" b="1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Microsoft YaHei" pitchFamily="34" charset="-122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14757" y="1828665"/>
            <a:ext cx="7770762" cy="5331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65" baseline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Microsoft YaHei" pitchFamily="34" charset="-122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914757" y="2992204"/>
            <a:ext cx="3351204" cy="305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95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Microsoft YaHei" pitchFamily="34" charset="-122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3426" y="5866765"/>
            <a:ext cx="1703319" cy="5224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3426" y="5866765"/>
            <a:ext cx="1703319" cy="5224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914757" y="1142807"/>
            <a:ext cx="5639094" cy="85367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235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Microsoft YaHei" pitchFamily="34" charset="-122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1000"/>
              </a:spcBef>
              <a:spcAft>
                <a:spcPts val="0"/>
              </a:spcAft>
              <a:buClrTx/>
              <a:buSzTx/>
              <a:buFontTx/>
              <a:buNone/>
              <a:defRPr sz="2965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Microsoft YaHei" pitchFamily="3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3"/>
          <p:cNvSpPr txBox="1"/>
          <p:nvPr/>
        </p:nvSpPr>
        <p:spPr>
          <a:xfrm>
            <a:off x="2528102" y="2437918"/>
            <a:ext cx="8748407" cy="1006202"/>
          </a:xfrm>
          <a:prstGeom prst="rect">
            <a:avLst/>
          </a:prstGeom>
        </p:spPr>
        <p:txBody>
          <a:bodyPr/>
          <a:lstStyle>
            <a:lvl1pPr algn="ctr" defTabSz="1028065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ctr" defTabSz="10280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81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8194" name="副标题 4"/>
          <p:cNvSpPr txBox="1"/>
          <p:nvPr/>
        </p:nvSpPr>
        <p:spPr>
          <a:xfrm>
            <a:off x="2034240" y="1818070"/>
            <a:ext cx="7478477" cy="98772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4235" b="1" dirty="0">
                <a:solidFill>
                  <a:schemeClr val="bg1"/>
                </a:solidFill>
                <a:latin typeface="宋体" pitchFamily="2" charset="-122"/>
                <a:ea typeface="Microsoft YaHei" pitchFamily="34" charset="-122"/>
              </a:rPr>
              <a:t>OLAP : ConfigServer</a:t>
            </a:r>
            <a:endParaRPr lang="en-US" altLang="zh-CN" sz="4235" b="1" dirty="0">
              <a:solidFill>
                <a:schemeClr val="bg1"/>
              </a:solidFill>
              <a:latin typeface="宋体" pitchFamily="2" charset="-122"/>
              <a:ea typeface="Microsoft YaHei" pitchFamily="34" charset="-122"/>
            </a:endParaRPr>
          </a:p>
        </p:txBody>
      </p:sp>
      <p:sp>
        <p:nvSpPr>
          <p:cNvPr id="8195" name="副标题 4"/>
          <p:cNvSpPr txBox="1"/>
          <p:nvPr/>
        </p:nvSpPr>
        <p:spPr>
          <a:xfrm>
            <a:off x="991083" y="2584060"/>
            <a:ext cx="8748407" cy="16898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r"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zh-CN" sz="381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  <a:p>
            <a:pPr indent="0" algn="r"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zh-CN" sz="381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  <a:p>
            <a:pPr indent="0" algn="r"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zh-CN" sz="381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  <a:p>
            <a:pPr indent="0" algn="r"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zh-CN" sz="381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  <a:p>
            <a:pPr indent="0" algn="r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zh-CN" sz="3810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宋恩杰</a:t>
            </a:r>
            <a:endParaRPr lang="zh-CN" altLang="zh-CN" sz="381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2"/>
          <p:cNvSpPr txBox="1"/>
          <p:nvPr/>
        </p:nvSpPr>
        <p:spPr>
          <a:xfrm>
            <a:off x="991083" y="1220061"/>
            <a:ext cx="9067569" cy="9138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/>
            <a:r>
              <a:rPr lang="zh-CN" altLang="en-US" sz="4235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谢谢大家！</a:t>
            </a:r>
            <a:endParaRPr lang="zh-CN" altLang="en-US" sz="1905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zh-CN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Contents</a:t>
            </a:r>
            <a:endParaRPr lang="zh-CN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sp>
        <p:nvSpPr>
          <p:cNvPr id="10242" name="文本占位符 2"/>
          <p:cNvSpPr>
            <a:spLocks noGrp="1"/>
          </p:cNvSpPr>
          <p:nvPr/>
        </p:nvSpPr>
        <p:spPr>
          <a:xfrm>
            <a:off x="3150805" y="1533631"/>
            <a:ext cx="582892" cy="45690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ctr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endParaRPr lang="zh-CN" altLang="en-US" sz="1905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43" name="文本占位符 3"/>
          <p:cNvSpPr>
            <a:spLocks noGrp="1"/>
          </p:cNvSpPr>
          <p:nvPr/>
        </p:nvSpPr>
        <p:spPr>
          <a:xfrm>
            <a:off x="3734967" y="1533631"/>
            <a:ext cx="4110474" cy="45690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Deploy Need</a:t>
            </a:r>
            <a:r>
              <a:rPr lang="zh-CN" altLang="en-US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endParaRPr lang="zh-CN" altLang="en-US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44" name="文本占位符 4"/>
          <p:cNvSpPr>
            <a:spLocks noGrp="1"/>
          </p:cNvSpPr>
          <p:nvPr/>
        </p:nvSpPr>
        <p:spPr>
          <a:xfrm>
            <a:off x="3150805" y="2099723"/>
            <a:ext cx="582892" cy="4249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ctr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</a:rPr>
              <a:t>2</a:t>
            </a:r>
            <a:endParaRPr lang="zh-CN" altLang="en-US" sz="1905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45" name="文本占位符 5"/>
          <p:cNvSpPr>
            <a:spLocks noGrp="1"/>
          </p:cNvSpPr>
          <p:nvPr/>
        </p:nvSpPr>
        <p:spPr>
          <a:xfrm>
            <a:off x="3734967" y="2099723"/>
            <a:ext cx="4110474" cy="4249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84175" indent="-384175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Storage</a:t>
            </a:r>
            <a:endParaRPr lang="zh-CN" altLang="en-US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84175" indent="-384175" defTabSz="1027430">
              <a:spcBef>
                <a:spcPct val="20000"/>
              </a:spcBef>
              <a:buFont typeface="Arial" panose="020B0604020202090204" pitchFamily="34" charset="0"/>
              <a:buNone/>
            </a:pPr>
            <a:endParaRPr lang="zh-CN" altLang="en-US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46" name="文本占位符 6"/>
          <p:cNvSpPr>
            <a:spLocks noGrp="1"/>
          </p:cNvSpPr>
          <p:nvPr/>
        </p:nvSpPr>
        <p:spPr>
          <a:xfrm>
            <a:off x="3150805" y="2667496"/>
            <a:ext cx="58289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ctr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</a:rPr>
              <a:t>3</a:t>
            </a:r>
            <a:endParaRPr lang="zh-CN" altLang="en-US" sz="1905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47" name="文本占位符 7"/>
          <p:cNvSpPr>
            <a:spLocks noGrp="1"/>
          </p:cNvSpPr>
          <p:nvPr/>
        </p:nvSpPr>
        <p:spPr>
          <a:xfrm>
            <a:off x="3150805" y="3233590"/>
            <a:ext cx="58289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ctr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endParaRPr lang="zh-CN" altLang="en-US" sz="1905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48" name="文本占位符 9"/>
          <p:cNvSpPr>
            <a:spLocks noGrp="1"/>
          </p:cNvSpPr>
          <p:nvPr/>
        </p:nvSpPr>
        <p:spPr>
          <a:xfrm>
            <a:off x="3736646" y="2667496"/>
            <a:ext cx="4108795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84175" indent="-384175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Apollo</a:t>
            </a:r>
            <a:endParaRPr lang="en-US" altLang="zh-CN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49" name="文本占位符 10"/>
          <p:cNvSpPr>
            <a:spLocks noGrp="1"/>
          </p:cNvSpPr>
          <p:nvPr/>
        </p:nvSpPr>
        <p:spPr>
          <a:xfrm>
            <a:off x="3736646" y="3233590"/>
            <a:ext cx="523426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84175" indent="-384175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Role</a:t>
            </a:r>
            <a:endParaRPr lang="en-US" altLang="zh-CN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50" name="文本占位符 7"/>
          <p:cNvSpPr>
            <a:spLocks noGrp="1"/>
          </p:cNvSpPr>
          <p:nvPr/>
        </p:nvSpPr>
        <p:spPr>
          <a:xfrm>
            <a:off x="3150805" y="3833278"/>
            <a:ext cx="58289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ctr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</a:rPr>
              <a:t>5</a:t>
            </a:r>
            <a:endParaRPr lang="en-US" altLang="zh-CN" sz="1905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51" name="文本占位符 10"/>
          <p:cNvSpPr>
            <a:spLocks noGrp="1"/>
          </p:cNvSpPr>
          <p:nvPr/>
        </p:nvSpPr>
        <p:spPr>
          <a:xfrm>
            <a:off x="3736646" y="3833278"/>
            <a:ext cx="523426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84175" indent="-384175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UML </a:t>
            </a:r>
            <a:endParaRPr lang="en-US" altLang="zh-CN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" name="文本占位符 7"/>
          <p:cNvSpPr>
            <a:spLocks noGrp="1"/>
          </p:cNvSpPr>
          <p:nvPr/>
        </p:nvSpPr>
        <p:spPr>
          <a:xfrm>
            <a:off x="3150805" y="4444783"/>
            <a:ext cx="58289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ctr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</a:rPr>
              <a:t>6</a:t>
            </a:r>
            <a:endParaRPr lang="en-US" altLang="zh-CN" sz="1905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占位符 10"/>
          <p:cNvSpPr>
            <a:spLocks noGrp="1"/>
          </p:cNvSpPr>
          <p:nvPr/>
        </p:nvSpPr>
        <p:spPr>
          <a:xfrm>
            <a:off x="3735376" y="4444783"/>
            <a:ext cx="523426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84175" indent="-384175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Struct </a:t>
            </a:r>
            <a:endParaRPr lang="en-US" altLang="zh-CN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文本占位符 7"/>
          <p:cNvSpPr>
            <a:spLocks noGrp="1"/>
          </p:cNvSpPr>
          <p:nvPr/>
        </p:nvSpPr>
        <p:spPr>
          <a:xfrm>
            <a:off x="3150805" y="5049938"/>
            <a:ext cx="58289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algn="ctr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</a:rPr>
              <a:t>7</a:t>
            </a:r>
            <a:endParaRPr lang="en-US" altLang="zh-CN" sz="1905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文本占位符 10"/>
          <p:cNvSpPr>
            <a:spLocks noGrp="1"/>
          </p:cNvSpPr>
          <p:nvPr/>
        </p:nvSpPr>
        <p:spPr>
          <a:xfrm>
            <a:off x="3735376" y="5049938"/>
            <a:ext cx="5234262" cy="4333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84175" indent="-384175" defTabSz="102743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905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</a:rPr>
              <a:t>Demo </a:t>
            </a:r>
            <a:endParaRPr lang="en-US" altLang="zh-CN" sz="1905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en-US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Deploy-Need</a:t>
            </a:r>
            <a:endParaRPr lang="en-US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2545" y="1583690"/>
            <a:ext cx="830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9245" y="1951990"/>
            <a:ext cx="5476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machine message(cluster,ip,cpu,mem,disk)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  all use dir(/data*/jdolap/clickhouse{doris}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  Lib (clickhouse , palo_be ,palo_fe)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 Service (start service)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en-US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Storage</a:t>
            </a:r>
            <a:endParaRPr lang="en-US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823595"/>
            <a:ext cx="10767695" cy="5770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en-US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Apollo</a:t>
            </a:r>
            <a:endParaRPr lang="en-US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955040"/>
            <a:ext cx="11272520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en-US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Role</a:t>
            </a:r>
            <a:endParaRPr lang="en-US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764540"/>
            <a:ext cx="8294370" cy="5535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en-US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UML</a:t>
            </a:r>
            <a:endParaRPr lang="en-US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-304165"/>
            <a:ext cx="10804525" cy="7021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en-US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Struct</a:t>
            </a:r>
            <a:endParaRPr lang="en-US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075" y="725805"/>
            <a:ext cx="55822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package structure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type ClickHouse struct {</a:t>
            </a:r>
            <a:endParaRPr lang="zh-CN" altLang="en-US" sz="800"/>
          </a:p>
          <a:p>
            <a:r>
              <a:rPr lang="zh-CN" altLang="en-US" sz="800"/>
              <a:t>	Cluster   string `json:"cluster"`</a:t>
            </a:r>
            <a:endParaRPr lang="zh-CN" altLang="en-US" sz="800"/>
          </a:p>
          <a:p>
            <a:r>
              <a:rPr lang="zh-CN" altLang="en-US" sz="800"/>
              <a:t>	Zookeeper struct {</a:t>
            </a:r>
            <a:endParaRPr lang="zh-CN" altLang="en-US" sz="800"/>
          </a:p>
          <a:p>
            <a:r>
              <a:rPr lang="zh-CN" altLang="en-US" sz="800"/>
              <a:t>		Port int      `json:"port"`</a:t>
            </a:r>
            <a:endParaRPr lang="zh-CN" altLang="en-US" sz="800"/>
          </a:p>
          <a:p>
            <a:r>
              <a:rPr lang="zh-CN" altLang="en-US" sz="800"/>
              <a:t>		Ips  []string `json:"ips"`</a:t>
            </a:r>
            <a:endParaRPr lang="zh-CN" altLang="en-US" sz="800"/>
          </a:p>
          <a:p>
            <a:r>
              <a:rPr lang="zh-CN" altLang="en-US" sz="800"/>
              <a:t>	} `json:"zookeeper"`</a:t>
            </a:r>
            <a:endParaRPr lang="zh-CN" altLang="en-US" sz="800"/>
          </a:p>
          <a:p>
            <a:r>
              <a:rPr lang="zh-CN" altLang="en-US" sz="800"/>
              <a:t>	Shard Shard `json:"shard"`</a:t>
            </a:r>
            <a:endParaRPr lang="zh-CN" altLang="en-US" sz="800"/>
          </a:p>
          <a:p>
            <a:r>
              <a:rPr lang="zh-CN" altLang="en-US" sz="800"/>
              <a:t>	User  struct {</a:t>
            </a:r>
            <a:endParaRPr lang="zh-CN" altLang="en-US" sz="800"/>
          </a:p>
          <a:p>
            <a:r>
              <a:rPr lang="zh-CN" altLang="en-US" sz="800"/>
              <a:t>		LoadBalancing             string `json:"load_balancing"`</a:t>
            </a:r>
            <a:endParaRPr lang="zh-CN" altLang="en-US" sz="800"/>
          </a:p>
          <a:p>
            <a:r>
              <a:rPr lang="zh-CN" altLang="en-US" sz="800"/>
              <a:t>		MaxMemoryUsage            string `json:"max_memory_usage"`</a:t>
            </a:r>
            <a:endParaRPr lang="zh-CN" altLang="en-US" sz="800"/>
          </a:p>
          <a:p>
            <a:r>
              <a:rPr lang="zh-CN" altLang="en-US" sz="800"/>
              <a:t>		MaxMemoryUsageForAllQuery string `json:"max_memory_usage_for_all_query"`</a:t>
            </a:r>
            <a:endParaRPr lang="zh-CN" altLang="en-US" sz="800"/>
          </a:p>
          <a:p>
            <a:r>
              <a:rPr lang="zh-CN" altLang="en-US" sz="800"/>
              <a:t>		SkipUnabvailiableShard    bool   `json:"skip_unabvailiable_shard"`</a:t>
            </a:r>
            <a:endParaRPr lang="zh-CN" altLang="en-US" sz="800"/>
          </a:p>
          <a:p>
            <a:r>
              <a:rPr lang="zh-CN" altLang="en-US" sz="800"/>
              <a:t>	} `json:"user"`</a:t>
            </a:r>
            <a:endParaRPr lang="zh-CN" altLang="en-US" sz="800"/>
          </a:p>
          <a:p>
            <a:r>
              <a:rPr lang="zh-CN" altLang="en-US" sz="800"/>
              <a:t>	Replicas []*Replica `json:"replicas"`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type Shard struct {</a:t>
            </a:r>
            <a:endParaRPr lang="zh-CN" altLang="en-US" sz="800"/>
          </a:p>
          <a:p>
            <a:r>
              <a:rPr lang="zh-CN" altLang="en-US" sz="800"/>
              <a:t>	Port   []int    `json:"port"`</a:t>
            </a:r>
            <a:endParaRPr lang="zh-CN" altLang="en-US" sz="800"/>
          </a:p>
          <a:p>
            <a:r>
              <a:rPr lang="zh-CN" altLang="en-US" sz="800"/>
              <a:t>	Groups []*Group `json:"groups"`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/*</a:t>
            </a:r>
            <a:endParaRPr lang="zh-CN" altLang="en-US" sz="800"/>
          </a:p>
          <a:p>
            <a:r>
              <a:rPr lang="zh-CN" altLang="en-US" sz="800"/>
              <a:t>Num1:shard = GroupNumber*3+1</a:t>
            </a:r>
            <a:endParaRPr lang="zh-CN" altLang="en-US" sz="800"/>
          </a:p>
          <a:p>
            <a:r>
              <a:rPr lang="zh-CN" altLang="en-US" sz="800"/>
              <a:t>Num2:shard = GroupNumber*3+2</a:t>
            </a:r>
            <a:endParaRPr lang="zh-CN" altLang="en-US" sz="800"/>
          </a:p>
          <a:p>
            <a:r>
              <a:rPr lang="zh-CN" altLang="en-US" sz="800"/>
              <a:t>Num3:shard = GroupNumber*3+3</a:t>
            </a:r>
            <a:endParaRPr lang="zh-CN" altLang="en-US" sz="800"/>
          </a:p>
          <a:p>
            <a:r>
              <a:rPr lang="zh-CN" altLang="en-US" sz="800"/>
              <a:t>*/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type Group struct {</a:t>
            </a:r>
            <a:endParaRPr lang="zh-CN" altLang="en-US" sz="800"/>
          </a:p>
          <a:p>
            <a:r>
              <a:rPr lang="zh-CN" altLang="en-US" sz="800"/>
              <a:t>	GroupNumber      int  `json:"group_number"`</a:t>
            </a:r>
            <a:endParaRPr lang="zh-CN" altLang="en-US" sz="800"/>
          </a:p>
          <a:p>
            <a:r>
              <a:rPr lang="zh-CN" altLang="en-US" sz="800"/>
              <a:t>	InterReplication bool `json:"inter_replication"`</a:t>
            </a:r>
            <a:endParaRPr lang="zh-CN" altLang="en-US" sz="800"/>
          </a:p>
          <a:p>
            <a:r>
              <a:rPr lang="zh-CN" altLang="en-US" sz="800"/>
              <a:t>	Weight           int  `json:"weight"`</a:t>
            </a:r>
            <a:endParaRPr lang="zh-CN" altLang="en-US" sz="800"/>
          </a:p>
          <a:p>
            <a:r>
              <a:rPr lang="zh-CN" altLang="en-US" sz="800"/>
              <a:t>	Ips              struct {</a:t>
            </a:r>
            <a:endParaRPr lang="zh-CN" altLang="en-US" sz="800"/>
          </a:p>
          <a:p>
            <a:r>
              <a:rPr lang="zh-CN" altLang="en-US" sz="800"/>
              <a:t>		Num1 string `json:"1"`</a:t>
            </a:r>
            <a:endParaRPr lang="zh-CN" altLang="en-US" sz="800"/>
          </a:p>
          <a:p>
            <a:r>
              <a:rPr lang="zh-CN" altLang="en-US" sz="800"/>
              <a:t>		Num2 string `json:"2"`</a:t>
            </a:r>
            <a:endParaRPr lang="zh-CN" altLang="en-US" sz="800"/>
          </a:p>
          <a:p>
            <a:r>
              <a:rPr lang="zh-CN" altLang="en-US" sz="800"/>
              <a:t>		Num3 string `json:"3"`</a:t>
            </a:r>
            <a:endParaRPr lang="zh-CN" altLang="en-US" sz="800"/>
          </a:p>
          <a:p>
            <a:r>
              <a:rPr lang="zh-CN" altLang="en-US" sz="800"/>
              <a:t>	} `json:"ips"`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endParaRPr lang="zh-CN" altLang="en-US" sz="800"/>
          </a:p>
        </p:txBody>
      </p:sp>
      <p:sp>
        <p:nvSpPr>
          <p:cNvPr id="3" name="文本框 2"/>
          <p:cNvSpPr txBox="1"/>
          <p:nvPr/>
        </p:nvSpPr>
        <p:spPr>
          <a:xfrm>
            <a:off x="6177280" y="765175"/>
            <a:ext cx="57715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ym typeface="+mn-ea"/>
              </a:rPr>
              <a:t>type Replica struct {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HTTPPort            string `json:"http_port"`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TCPPort             string `json:"tcp_port"`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MysqlPort           string `json:"mysql_port"`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InterserverHTTPPort string `json:"interserver_http_port"`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PrometheusPort      string `json:"prometheus_port"`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LogDir              string `json:"log_dir"`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MetaDataDir         string `json:"meta_data_dir"`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SslDir              string `json:"ssl_dir"`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TmpDir              string `json:"tmp_dir"`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ConfDir             string `json:"conf_dir"`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Replica             int    `json:"replica"`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DataDir             struct {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Hot struct {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	Diska string `json:"diska"`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	Diskb string `json:"diskb"`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} `json:"hot"`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Cold struct {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	Diskc string `json:"diskc"`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	Diskd string `json:"diskd"`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} `json:"cold"`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MaxDataPartSizeBytes string `json:"max_data_part_size_bytes"`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	MoveFactor           string `json:"move_factor"`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	} `json:"data_dir"`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}</a:t>
            </a:r>
            <a:endParaRPr lang="zh-CN" altLang="en-US" sz="900"/>
          </a:p>
          <a:p>
            <a:endParaRPr lang="zh-CN" altLang="en-US" sz="900"/>
          </a:p>
          <a:p>
            <a:endParaRPr lang="zh-CN" altLang="en-US" sz="900"/>
          </a:p>
          <a:p>
            <a:endParaRPr lang="zh-CN" altLang="en-US" sz="900"/>
          </a:p>
          <a:p>
            <a:endParaRPr lang="zh-CN" altLang="en-US" sz="900"/>
          </a:p>
          <a:p>
            <a:endParaRPr lang="zh-CN" altLang="en-US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262049" y="67717"/>
            <a:ext cx="11698138" cy="755911"/>
          </a:xfrm>
          <a:noFill/>
          <a:ln>
            <a:noFill/>
          </a:ln>
        </p:spPr>
        <p:txBody>
          <a:bodyPr anchor="ctr">
            <a:normAutofit fontScale="90000"/>
          </a:bodyPr>
          <a:p>
            <a:pPr defTabSz="1027430" eaLnBrk="1" hangingPunct="1"/>
            <a:r>
              <a:rPr lang="en-US" altLang="zh-CN" kern="1200" dirty="0">
                <a:solidFill>
                  <a:srgbClr val="E2231A"/>
                </a:solidFill>
                <a:latin typeface="Microsoft YaHei" pitchFamily="34" charset="-122"/>
                <a:ea typeface="Microsoft YaHei" pitchFamily="34" charset="-122"/>
                <a:cs typeface="+mj-cs"/>
              </a:rPr>
              <a:t>demo</a:t>
            </a:r>
            <a:endParaRPr lang="en-US" altLang="zh-CN" kern="1200" dirty="0">
              <a:solidFill>
                <a:srgbClr val="E2231A"/>
              </a:solidFill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823595"/>
            <a:ext cx="55822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type yandex struct {</a:t>
            </a:r>
            <a:endParaRPr lang="zh-CN" altLang="en-US" sz="800"/>
          </a:p>
          <a:p>
            <a:r>
              <a:rPr lang="zh-CN" altLang="en-US" sz="800"/>
              <a:t>	StorageConfiguration StorageConfiguration `xml:"storage_configuration"`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type StorageConfiguration struct {</a:t>
            </a:r>
            <a:endParaRPr lang="zh-CN" altLang="en-US" sz="800"/>
          </a:p>
          <a:p>
            <a:r>
              <a:rPr lang="zh-CN" altLang="en-US" sz="800"/>
              <a:t>	//Name  xml.Name `xml:"storage_configuration"`</a:t>
            </a:r>
            <a:endParaRPr lang="zh-CN" altLang="en-US" sz="800"/>
          </a:p>
          <a:p>
            <a:r>
              <a:rPr lang="zh-CN" altLang="en-US" sz="800"/>
              <a:t>	Disks    *Disks    `xml:"disks"`</a:t>
            </a:r>
            <a:endParaRPr lang="zh-CN" altLang="en-US" sz="800"/>
          </a:p>
          <a:p>
            <a:r>
              <a:rPr lang="zh-CN" altLang="en-US" sz="800"/>
              <a:t>	Policies *Policies `xml:"policies"`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/*Disk*/</a:t>
            </a:r>
            <a:endParaRPr lang="zh-CN" altLang="en-US" sz="800"/>
          </a:p>
          <a:p>
            <a:r>
              <a:rPr lang="zh-CN" altLang="en-US" sz="800"/>
              <a:t>type Disks struct {</a:t>
            </a:r>
            <a:endParaRPr lang="zh-CN" altLang="en-US" sz="800"/>
          </a:p>
          <a:p>
            <a:r>
              <a:rPr lang="zh-CN" altLang="en-US" sz="800"/>
              <a:t>	Disks *[]Disk `xml:",any"`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r>
              <a:rPr lang="zh-CN" altLang="en-US" sz="800"/>
              <a:t>type Disk struct {</a:t>
            </a:r>
            <a:endParaRPr lang="zh-CN" altLang="en-US" sz="800"/>
          </a:p>
          <a:p>
            <a:r>
              <a:rPr lang="zh-CN" altLang="en-US" sz="800"/>
              <a:t>	//diskname</a:t>
            </a:r>
            <a:endParaRPr lang="zh-CN" altLang="en-US" sz="800"/>
          </a:p>
          <a:p>
            <a:r>
              <a:rPr lang="zh-CN" altLang="en-US" sz="800"/>
              <a:t>	XMLName xml.Name</a:t>
            </a:r>
            <a:endParaRPr lang="zh-CN" altLang="en-US" sz="800"/>
          </a:p>
          <a:p>
            <a:r>
              <a:rPr lang="zh-CN" altLang="en-US" sz="800"/>
              <a:t>	Path    string `xml:"path"`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/*Policies*/</a:t>
            </a:r>
            <a:endParaRPr lang="zh-CN" altLang="en-US" sz="800"/>
          </a:p>
          <a:p>
            <a:r>
              <a:rPr lang="zh-CN" altLang="en-US" sz="800"/>
              <a:t>type Policies struct {</a:t>
            </a:r>
            <a:endParaRPr lang="zh-CN" altLang="en-US" sz="800"/>
          </a:p>
          <a:p>
            <a:r>
              <a:rPr lang="zh-CN" altLang="en-US" sz="800"/>
              <a:t>	Policies *[]Policie `xml:",any"`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type Policie struct {</a:t>
            </a:r>
            <a:endParaRPr lang="zh-CN" altLang="en-US" sz="800"/>
          </a:p>
          <a:p>
            <a:r>
              <a:rPr lang="zh-CN" altLang="en-US" sz="800"/>
              <a:t>	XMLName xml.Name</a:t>
            </a:r>
            <a:endParaRPr lang="zh-CN" altLang="en-US" sz="800"/>
          </a:p>
          <a:p>
            <a:r>
              <a:rPr lang="zh-CN" altLang="en-US" sz="800"/>
              <a:t>	Volumes *Volumes `xml:"volumns"`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type Volumes struct {</a:t>
            </a:r>
            <a:endParaRPr lang="zh-CN" altLang="en-US" sz="800"/>
          </a:p>
          <a:p>
            <a:r>
              <a:rPr lang="zh-CN" altLang="en-US" sz="800"/>
              <a:t>	Volumes *[]Volume `xml:",any"`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r>
              <a:rPr lang="zh-CN" altLang="en-US" sz="800"/>
              <a:t>type Volume struct {</a:t>
            </a:r>
            <a:endParaRPr lang="zh-CN" altLang="en-US" sz="800"/>
          </a:p>
          <a:p>
            <a:r>
              <a:rPr lang="zh-CN" altLang="en-US" sz="800"/>
              <a:t>	XMLName                  xml.Name</a:t>
            </a:r>
            <a:endParaRPr lang="zh-CN" altLang="en-US" sz="800"/>
          </a:p>
          <a:p>
            <a:r>
              <a:rPr lang="zh-CN" altLang="en-US" sz="800"/>
              <a:t>	Disks                    []string `xml:"disk"`</a:t>
            </a:r>
            <a:endParaRPr lang="zh-CN" altLang="en-US" sz="800"/>
          </a:p>
          <a:p>
            <a:r>
              <a:rPr lang="zh-CN" altLang="en-US" sz="800"/>
              <a:t>	Max_data_part_size_bytes string   `xml:"max_data_part_size_bytes"`</a:t>
            </a:r>
            <a:endParaRPr lang="zh-CN" altLang="en-US" sz="800"/>
          </a:p>
          <a:p>
            <a:r>
              <a:rPr lang="zh-CN" altLang="en-US" sz="800"/>
              <a:t>}</a:t>
            </a:r>
            <a:endParaRPr lang="zh-CN" altLang="en-US" sz="800"/>
          </a:p>
          <a:p>
            <a:endParaRPr lang="zh-CN" altLang="en-US" sz="800"/>
          </a:p>
          <a:p>
            <a:endParaRPr lang="zh-CN" altLang="en-US" sz="800"/>
          </a:p>
          <a:p>
            <a:endParaRPr lang="zh-CN" altLang="en-US" sz="800"/>
          </a:p>
        </p:txBody>
      </p:sp>
      <p:sp>
        <p:nvSpPr>
          <p:cNvPr id="4" name="文本框 3"/>
          <p:cNvSpPr txBox="1"/>
          <p:nvPr/>
        </p:nvSpPr>
        <p:spPr>
          <a:xfrm>
            <a:off x="5888990" y="837565"/>
            <a:ext cx="56337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 &lt;yandex&gt;</a:t>
            </a:r>
            <a:endParaRPr lang="zh-CN" altLang="en-US" sz="900"/>
          </a:p>
          <a:p>
            <a:r>
              <a:rPr lang="zh-CN" altLang="en-US" sz="900"/>
              <a:t>  &lt;storage_configuration&gt;</a:t>
            </a:r>
            <a:endParaRPr lang="zh-CN" altLang="en-US" sz="900"/>
          </a:p>
          <a:p>
            <a:r>
              <a:rPr lang="zh-CN" altLang="en-US" sz="900"/>
              <a:t>    &lt;disks&gt;</a:t>
            </a:r>
            <a:endParaRPr lang="zh-CN" altLang="en-US" sz="900"/>
          </a:p>
          <a:p>
            <a:r>
              <a:rPr lang="zh-CN" altLang="en-US" sz="900"/>
              <a:t>      &lt;disk&gt;</a:t>
            </a:r>
            <a:endParaRPr lang="zh-CN" altLang="en-US" sz="900"/>
          </a:p>
          <a:p>
            <a:r>
              <a:rPr lang="zh-CN" altLang="en-US" sz="900"/>
              <a:t>        &lt;path&gt;/data0/jdolap/clickhouse/data&lt;/path&gt;</a:t>
            </a:r>
            <a:endParaRPr lang="zh-CN" altLang="en-US" sz="900"/>
          </a:p>
          <a:p>
            <a:r>
              <a:rPr lang="zh-CN" altLang="en-US" sz="900"/>
              <a:t>      &lt;/disk&gt;</a:t>
            </a:r>
            <a:endParaRPr lang="zh-CN" altLang="en-US" sz="900"/>
          </a:p>
          <a:p>
            <a:r>
              <a:rPr lang="zh-CN" altLang="en-US" sz="900"/>
              <a:t>      &lt;disk&gt;</a:t>
            </a:r>
            <a:endParaRPr lang="zh-CN" altLang="en-US" sz="900"/>
          </a:p>
          <a:p>
            <a:r>
              <a:rPr lang="zh-CN" altLang="en-US" sz="900"/>
              <a:t>        &lt;path&gt;/data1/jdolap/clickhouse/data&lt;/path&gt;</a:t>
            </a:r>
            <a:endParaRPr lang="zh-CN" altLang="en-US" sz="900"/>
          </a:p>
          <a:p>
            <a:r>
              <a:rPr lang="zh-CN" altLang="en-US" sz="900"/>
              <a:t>      &lt;/disk&gt;</a:t>
            </a:r>
            <a:endParaRPr lang="zh-CN" altLang="en-US" sz="900"/>
          </a:p>
          <a:p>
            <a:r>
              <a:rPr lang="zh-CN" altLang="en-US" sz="900"/>
              <a:t>      &lt;disk&gt;</a:t>
            </a:r>
            <a:endParaRPr lang="zh-CN" altLang="en-US" sz="900"/>
          </a:p>
          <a:p>
            <a:r>
              <a:rPr lang="zh-CN" altLang="en-US" sz="900"/>
              <a:t>        &lt;path&gt;/data6/jdolap/clickhouse/data0&lt;/path&gt;</a:t>
            </a:r>
            <a:endParaRPr lang="zh-CN" altLang="en-US" sz="900"/>
          </a:p>
          <a:p>
            <a:r>
              <a:rPr lang="zh-CN" altLang="en-US" sz="900"/>
              <a:t>      &lt;/disk&gt;</a:t>
            </a:r>
            <a:endParaRPr lang="zh-CN" altLang="en-US" sz="900"/>
          </a:p>
          <a:p>
            <a:r>
              <a:rPr lang="zh-CN" altLang="en-US" sz="900"/>
              <a:t>      &lt;disk&gt;</a:t>
            </a:r>
            <a:endParaRPr lang="zh-CN" altLang="en-US" sz="900"/>
          </a:p>
          <a:p>
            <a:r>
              <a:rPr lang="zh-CN" altLang="en-US" sz="900"/>
              <a:t>        &lt;path&gt;/data7/jdolap/clickhouse/data0&lt;/path&gt;</a:t>
            </a:r>
            <a:endParaRPr lang="zh-CN" altLang="en-US" sz="900"/>
          </a:p>
          <a:p>
            <a:r>
              <a:rPr lang="zh-CN" altLang="en-US" sz="900"/>
              <a:t>      &lt;/disk&gt;</a:t>
            </a:r>
            <a:endParaRPr lang="zh-CN" altLang="en-US" sz="900"/>
          </a:p>
          <a:p>
            <a:r>
              <a:rPr lang="zh-CN" altLang="en-US" sz="900"/>
              <a:t>    &lt;/disks&gt;</a:t>
            </a:r>
            <a:endParaRPr lang="zh-CN" altLang="en-US" sz="900"/>
          </a:p>
          <a:p>
            <a:r>
              <a:rPr lang="zh-CN" altLang="en-US" sz="900"/>
              <a:t>    &lt;policies&gt;</a:t>
            </a:r>
            <a:endParaRPr lang="zh-CN" altLang="en-US" sz="900"/>
          </a:p>
          <a:p>
            <a:r>
              <a:rPr lang="zh-CN" altLang="en-US" sz="900"/>
              <a:t>      &lt;jdob&gt;</a:t>
            </a:r>
            <a:endParaRPr lang="zh-CN" altLang="en-US" sz="900"/>
          </a:p>
          <a:p>
            <a:r>
              <a:rPr lang="zh-CN" altLang="en-US" sz="900"/>
              <a:t>        &lt;volumns&gt;</a:t>
            </a:r>
            <a:endParaRPr lang="zh-CN" altLang="en-US" sz="900"/>
          </a:p>
          <a:p>
            <a:r>
              <a:rPr lang="zh-CN" altLang="en-US" sz="900"/>
              <a:t>          &lt;hot&gt;</a:t>
            </a:r>
            <a:endParaRPr lang="zh-CN" altLang="en-US" sz="900"/>
          </a:p>
          <a:p>
            <a:r>
              <a:rPr lang="zh-CN" altLang="en-US" sz="900"/>
              <a:t>            &lt;disk&gt;disk0&lt;/disk&gt;</a:t>
            </a:r>
            <a:endParaRPr lang="zh-CN" altLang="en-US" sz="900"/>
          </a:p>
          <a:p>
            <a:r>
              <a:rPr lang="zh-CN" altLang="en-US" sz="900"/>
              <a:t>            &lt;disk&gt;disk1&lt;/disk&gt;</a:t>
            </a:r>
            <a:endParaRPr lang="zh-CN" altLang="en-US" sz="900"/>
          </a:p>
          <a:p>
            <a:r>
              <a:rPr lang="zh-CN" altLang="en-US" sz="900"/>
              <a:t>            &lt;max_data_part_size_bytes&gt;0.25&lt;/max_data_part_size_bytes&gt;</a:t>
            </a:r>
            <a:endParaRPr lang="zh-CN" altLang="en-US" sz="900"/>
          </a:p>
          <a:p>
            <a:r>
              <a:rPr lang="zh-CN" altLang="en-US" sz="900"/>
              <a:t>          &lt;/hot&gt;</a:t>
            </a:r>
            <a:endParaRPr lang="zh-CN" altLang="en-US" sz="900"/>
          </a:p>
          <a:p>
            <a:r>
              <a:rPr lang="zh-CN" altLang="en-US" sz="900"/>
              <a:t>          &lt;cold&gt;</a:t>
            </a:r>
            <a:endParaRPr lang="zh-CN" altLang="en-US" sz="900"/>
          </a:p>
          <a:p>
            <a:r>
              <a:rPr lang="zh-CN" altLang="en-US" sz="900"/>
              <a:t>            &lt;disk&gt;disk6&lt;/disk&gt;</a:t>
            </a:r>
            <a:endParaRPr lang="zh-CN" altLang="en-US" sz="900"/>
          </a:p>
          <a:p>
            <a:r>
              <a:rPr lang="zh-CN" altLang="en-US" sz="900"/>
              <a:t>            &lt;disk&gt;disk7&lt;/disk&gt;</a:t>
            </a:r>
            <a:endParaRPr lang="zh-CN" altLang="en-US" sz="900"/>
          </a:p>
          <a:p>
            <a:r>
              <a:rPr lang="zh-CN" altLang="en-US" sz="900"/>
              <a:t>            &lt;max_data_part_size_bytes&gt;0.33&lt;/max_data_part_size_bytes&gt;</a:t>
            </a:r>
            <a:endParaRPr lang="zh-CN" altLang="en-US" sz="900"/>
          </a:p>
          <a:p>
            <a:r>
              <a:rPr lang="zh-CN" altLang="en-US" sz="900"/>
              <a:t>          &lt;/cold&gt;</a:t>
            </a:r>
            <a:endParaRPr lang="zh-CN" altLang="en-US" sz="900"/>
          </a:p>
          <a:p>
            <a:r>
              <a:rPr lang="zh-CN" altLang="en-US" sz="900"/>
              <a:t>        &lt;/volumns&gt;</a:t>
            </a:r>
            <a:endParaRPr lang="zh-CN" altLang="en-US" sz="900"/>
          </a:p>
          <a:p>
            <a:r>
              <a:rPr lang="zh-CN" altLang="en-US" sz="900"/>
              <a:t>      &lt;/jdob&gt;</a:t>
            </a:r>
            <a:endParaRPr lang="zh-CN" altLang="en-US" sz="900"/>
          </a:p>
          <a:p>
            <a:r>
              <a:rPr lang="zh-CN" altLang="en-US" sz="900"/>
              <a:t>    &lt;/policies&gt;</a:t>
            </a:r>
            <a:endParaRPr lang="zh-CN" altLang="en-US" sz="900"/>
          </a:p>
          <a:p>
            <a:r>
              <a:rPr lang="zh-CN" altLang="en-US" sz="900"/>
              <a:t>  &lt;/storage_configuration&gt;</a:t>
            </a:r>
            <a:endParaRPr lang="zh-CN" altLang="en-US" sz="900"/>
          </a:p>
          <a:p>
            <a:r>
              <a:rPr lang="zh-CN" altLang="en-US" sz="900"/>
              <a:t>&lt;/yandex&gt;</a:t>
            </a:r>
            <a:endParaRPr lang="zh-CN" alt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3670</Words>
  <Application>WPS 演示</Application>
  <PresentationFormat>宽屏</PresentationFormat>
  <Paragraphs>217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Microsoft YaHei</vt:lpstr>
      <vt:lpstr>汉仪旗黑</vt:lpstr>
      <vt:lpstr>宋体</vt:lpstr>
      <vt:lpstr>汉仪书宋二KW</vt:lpstr>
      <vt:lpstr>Calibri</vt:lpstr>
      <vt:lpstr>Helvetica Neue</vt:lpstr>
      <vt:lpstr>微软雅黑</vt:lpstr>
      <vt:lpstr>宋体</vt:lpstr>
      <vt:lpstr>Arial Unicode MS</vt:lpstr>
      <vt:lpstr>Calibri Light</vt:lpstr>
      <vt:lpstr>Office 主题</vt:lpstr>
      <vt:lpstr>PowerPoint 演示文稿</vt:lpstr>
      <vt:lpstr>Contents</vt:lpstr>
      <vt:lpstr>存储结构-集群部署</vt:lpstr>
      <vt:lpstr>存储结构-集群部署</vt:lpstr>
      <vt:lpstr>Apollo</vt:lpstr>
      <vt:lpstr>流程梳理</vt:lpstr>
      <vt:lpstr>时序图</vt:lpstr>
      <vt:lpstr>demo-clickhouse.json</vt:lpstr>
      <vt:lpstr>demo-config.xml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songenjie</dc:creator>
  <cp:lastModifiedBy>songenjie</cp:lastModifiedBy>
  <cp:revision>7</cp:revision>
  <dcterms:created xsi:type="dcterms:W3CDTF">2020-07-16T02:46:15Z</dcterms:created>
  <dcterms:modified xsi:type="dcterms:W3CDTF">2020-07-16T02:46:15Z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