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5" r:id="rId15"/>
    <p:sldId id="274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87637"/>
  </p:normalViewPr>
  <p:slideViewPr>
    <p:cSldViewPr snapToGrid="0">
      <p:cViewPr varScale="1">
        <p:scale>
          <a:sx n="96" d="100"/>
          <a:sy n="96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home/song/8420/project/tre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weets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"Hateful tweets"</c:f>
              <c:strCache>
                <c:ptCount val="1"/>
                <c:pt idx="0">
                  <c:v>Hateful tweets</c:v>
                </c:pt>
              </c:strCache>
            </c:strRef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[trend.xlsx]Sheet1!$A$1:$A$290</c:f>
              <c:strCache>
                <c:ptCount val="290"/>
                <c:pt idx="0">
                  <c:v>china</c:v>
                </c:pt>
                <c:pt idx="1">
                  <c:v>1-Jan</c:v>
                </c:pt>
                <c:pt idx="2">
                  <c:v>2-Jan</c:v>
                </c:pt>
                <c:pt idx="3">
                  <c:v>3-Jan</c:v>
                </c:pt>
                <c:pt idx="4">
                  <c:v>4-Jan</c:v>
                </c:pt>
                <c:pt idx="5">
                  <c:v>5-Jan</c:v>
                </c:pt>
                <c:pt idx="6">
                  <c:v>6-Jan</c:v>
                </c:pt>
                <c:pt idx="7">
                  <c:v>7-Jan</c:v>
                </c:pt>
                <c:pt idx="8">
                  <c:v>8-Jan</c:v>
                </c:pt>
                <c:pt idx="9">
                  <c:v>9-Jan</c:v>
                </c:pt>
                <c:pt idx="10">
                  <c:v>10-Jan</c:v>
                </c:pt>
                <c:pt idx="11">
                  <c:v>11-Jan</c:v>
                </c:pt>
                <c:pt idx="12">
                  <c:v>12-Jan</c:v>
                </c:pt>
                <c:pt idx="13">
                  <c:v>13-Jan</c:v>
                </c:pt>
                <c:pt idx="14">
                  <c:v>14-Jan</c:v>
                </c:pt>
                <c:pt idx="15">
                  <c:v>15-Jan</c:v>
                </c:pt>
                <c:pt idx="16">
                  <c:v>16-Jan</c:v>
                </c:pt>
                <c:pt idx="17">
                  <c:v>17-Jan</c:v>
                </c:pt>
                <c:pt idx="18">
                  <c:v>18-Jan</c:v>
                </c:pt>
                <c:pt idx="19">
                  <c:v>19-Jan</c:v>
                </c:pt>
                <c:pt idx="20">
                  <c:v>20-Jan</c:v>
                </c:pt>
                <c:pt idx="21">
                  <c:v>21-Jan</c:v>
                </c:pt>
                <c:pt idx="22">
                  <c:v>22-Jan</c:v>
                </c:pt>
                <c:pt idx="23">
                  <c:v>23-Jan</c:v>
                </c:pt>
                <c:pt idx="24">
                  <c:v>24-Jan</c:v>
                </c:pt>
                <c:pt idx="25">
                  <c:v>25-Jan</c:v>
                </c:pt>
                <c:pt idx="26">
                  <c:v>26-Jan</c:v>
                </c:pt>
                <c:pt idx="27">
                  <c:v>27-Jan</c:v>
                </c:pt>
                <c:pt idx="28">
                  <c:v>28-Jan</c:v>
                </c:pt>
                <c:pt idx="29">
                  <c:v>29-Jan</c:v>
                </c:pt>
                <c:pt idx="30">
                  <c:v>30-Jan</c:v>
                </c:pt>
                <c:pt idx="31">
                  <c:v>31-Jan</c:v>
                </c:pt>
                <c:pt idx="32">
                  <c:v>1-Feb</c:v>
                </c:pt>
                <c:pt idx="33">
                  <c:v>2-Feb</c:v>
                </c:pt>
                <c:pt idx="34">
                  <c:v>3-Feb</c:v>
                </c:pt>
                <c:pt idx="35">
                  <c:v>4-Feb</c:v>
                </c:pt>
                <c:pt idx="36">
                  <c:v>5-Feb</c:v>
                </c:pt>
                <c:pt idx="37">
                  <c:v>6-Feb</c:v>
                </c:pt>
                <c:pt idx="38">
                  <c:v>7-Feb</c:v>
                </c:pt>
                <c:pt idx="39">
                  <c:v>8-Feb</c:v>
                </c:pt>
                <c:pt idx="40">
                  <c:v>9-Feb</c:v>
                </c:pt>
                <c:pt idx="41">
                  <c:v>10-Feb</c:v>
                </c:pt>
                <c:pt idx="42">
                  <c:v>11-Feb</c:v>
                </c:pt>
                <c:pt idx="43">
                  <c:v>12-Feb</c:v>
                </c:pt>
                <c:pt idx="44">
                  <c:v>13-Feb</c:v>
                </c:pt>
                <c:pt idx="45">
                  <c:v>14-Feb</c:v>
                </c:pt>
                <c:pt idx="46">
                  <c:v>15-Feb</c:v>
                </c:pt>
                <c:pt idx="47">
                  <c:v>16-Feb</c:v>
                </c:pt>
                <c:pt idx="48">
                  <c:v>17-Feb</c:v>
                </c:pt>
                <c:pt idx="49">
                  <c:v>18-Feb</c:v>
                </c:pt>
                <c:pt idx="50">
                  <c:v>19-Feb</c:v>
                </c:pt>
                <c:pt idx="51">
                  <c:v>20-Feb</c:v>
                </c:pt>
                <c:pt idx="52">
                  <c:v>21-Feb</c:v>
                </c:pt>
                <c:pt idx="53">
                  <c:v>22-Feb</c:v>
                </c:pt>
                <c:pt idx="54">
                  <c:v>23-Feb</c:v>
                </c:pt>
                <c:pt idx="55">
                  <c:v>24-Feb</c:v>
                </c:pt>
                <c:pt idx="56">
                  <c:v>25-Feb</c:v>
                </c:pt>
                <c:pt idx="57">
                  <c:v>26-Feb</c:v>
                </c:pt>
                <c:pt idx="58">
                  <c:v>27-Feb</c:v>
                </c:pt>
                <c:pt idx="59">
                  <c:v>28-Feb</c:v>
                </c:pt>
                <c:pt idx="60">
                  <c:v>29-Feb</c:v>
                </c:pt>
                <c:pt idx="61">
                  <c:v>1-Mar</c:v>
                </c:pt>
                <c:pt idx="62">
                  <c:v>2-Mar</c:v>
                </c:pt>
                <c:pt idx="63">
                  <c:v>3-Mar</c:v>
                </c:pt>
                <c:pt idx="64">
                  <c:v>4-Mar</c:v>
                </c:pt>
                <c:pt idx="65">
                  <c:v>5-Mar</c:v>
                </c:pt>
                <c:pt idx="66">
                  <c:v>6-Mar</c:v>
                </c:pt>
                <c:pt idx="67">
                  <c:v>7-Mar</c:v>
                </c:pt>
                <c:pt idx="68">
                  <c:v>8-Mar</c:v>
                </c:pt>
                <c:pt idx="69">
                  <c:v>9-Mar</c:v>
                </c:pt>
                <c:pt idx="70">
                  <c:v>10-Mar</c:v>
                </c:pt>
                <c:pt idx="71">
                  <c:v>11-Mar</c:v>
                </c:pt>
                <c:pt idx="72">
                  <c:v>12-Mar</c:v>
                </c:pt>
                <c:pt idx="73">
                  <c:v>13-Mar</c:v>
                </c:pt>
                <c:pt idx="74">
                  <c:v>14-Mar</c:v>
                </c:pt>
                <c:pt idx="75">
                  <c:v>15-Mar</c:v>
                </c:pt>
                <c:pt idx="76">
                  <c:v>16-Mar</c:v>
                </c:pt>
                <c:pt idx="77">
                  <c:v>17-Mar</c:v>
                </c:pt>
                <c:pt idx="78">
                  <c:v>18-Mar</c:v>
                </c:pt>
                <c:pt idx="79">
                  <c:v>19-Mar</c:v>
                </c:pt>
                <c:pt idx="80">
                  <c:v>20-Mar</c:v>
                </c:pt>
                <c:pt idx="81">
                  <c:v>21-Mar</c:v>
                </c:pt>
                <c:pt idx="82">
                  <c:v>22-Mar</c:v>
                </c:pt>
                <c:pt idx="83">
                  <c:v>23-Mar</c:v>
                </c:pt>
                <c:pt idx="84">
                  <c:v>24-Mar</c:v>
                </c:pt>
                <c:pt idx="85">
                  <c:v>25-Mar</c:v>
                </c:pt>
                <c:pt idx="86">
                  <c:v>26-Mar</c:v>
                </c:pt>
                <c:pt idx="87">
                  <c:v>27-Mar</c:v>
                </c:pt>
                <c:pt idx="88">
                  <c:v>28-Mar</c:v>
                </c:pt>
                <c:pt idx="89">
                  <c:v>29-Mar</c:v>
                </c:pt>
                <c:pt idx="90">
                  <c:v>30-Mar</c:v>
                </c:pt>
                <c:pt idx="91">
                  <c:v>31-Mar</c:v>
                </c:pt>
                <c:pt idx="92">
                  <c:v>1-Apr</c:v>
                </c:pt>
                <c:pt idx="93">
                  <c:v>2-Apr</c:v>
                </c:pt>
                <c:pt idx="94">
                  <c:v>3-Apr</c:v>
                </c:pt>
                <c:pt idx="95">
                  <c:v>4-Apr</c:v>
                </c:pt>
                <c:pt idx="96">
                  <c:v>5-Apr</c:v>
                </c:pt>
                <c:pt idx="97">
                  <c:v>6-Apr</c:v>
                </c:pt>
                <c:pt idx="98">
                  <c:v>7-Apr</c:v>
                </c:pt>
                <c:pt idx="99">
                  <c:v>8-Apr</c:v>
                </c:pt>
                <c:pt idx="100">
                  <c:v>9-Apr</c:v>
                </c:pt>
                <c:pt idx="101">
                  <c:v>10-Apr</c:v>
                </c:pt>
                <c:pt idx="102">
                  <c:v>11-Apr</c:v>
                </c:pt>
                <c:pt idx="103">
                  <c:v>12-Apr</c:v>
                </c:pt>
                <c:pt idx="104">
                  <c:v>13-Apr</c:v>
                </c:pt>
                <c:pt idx="105">
                  <c:v>14-Apr</c:v>
                </c:pt>
                <c:pt idx="106">
                  <c:v>15-Apr</c:v>
                </c:pt>
                <c:pt idx="107">
                  <c:v>16-Apr</c:v>
                </c:pt>
                <c:pt idx="108">
                  <c:v>17-Apr</c:v>
                </c:pt>
                <c:pt idx="109">
                  <c:v>18-Apr</c:v>
                </c:pt>
                <c:pt idx="110">
                  <c:v>19-Apr</c:v>
                </c:pt>
                <c:pt idx="111">
                  <c:v>20-Apr</c:v>
                </c:pt>
                <c:pt idx="112">
                  <c:v>21-Apr</c:v>
                </c:pt>
                <c:pt idx="113">
                  <c:v>22-Apr</c:v>
                </c:pt>
                <c:pt idx="114">
                  <c:v>23-Apr</c:v>
                </c:pt>
                <c:pt idx="115">
                  <c:v>24-Apr</c:v>
                </c:pt>
                <c:pt idx="116">
                  <c:v>25-Apr</c:v>
                </c:pt>
                <c:pt idx="117">
                  <c:v>26-Apr</c:v>
                </c:pt>
                <c:pt idx="118">
                  <c:v>27-Apr</c:v>
                </c:pt>
                <c:pt idx="119">
                  <c:v>28-Apr</c:v>
                </c:pt>
                <c:pt idx="120">
                  <c:v>29-Apr</c:v>
                </c:pt>
                <c:pt idx="121">
                  <c:v>30-Apr</c:v>
                </c:pt>
                <c:pt idx="122">
                  <c:v>1-May</c:v>
                </c:pt>
                <c:pt idx="123">
                  <c:v>2-May</c:v>
                </c:pt>
                <c:pt idx="124">
                  <c:v>3-May</c:v>
                </c:pt>
                <c:pt idx="125">
                  <c:v>4-May</c:v>
                </c:pt>
                <c:pt idx="126">
                  <c:v>5-May</c:v>
                </c:pt>
                <c:pt idx="127">
                  <c:v>6-May</c:v>
                </c:pt>
                <c:pt idx="128">
                  <c:v>7-May</c:v>
                </c:pt>
                <c:pt idx="129">
                  <c:v>8-May</c:v>
                </c:pt>
                <c:pt idx="130">
                  <c:v>9-May</c:v>
                </c:pt>
                <c:pt idx="131">
                  <c:v>10-May</c:v>
                </c:pt>
                <c:pt idx="132">
                  <c:v>11-May</c:v>
                </c:pt>
                <c:pt idx="133">
                  <c:v>12-May</c:v>
                </c:pt>
                <c:pt idx="134">
                  <c:v>13-May</c:v>
                </c:pt>
                <c:pt idx="135">
                  <c:v>14-May</c:v>
                </c:pt>
                <c:pt idx="136">
                  <c:v>15-May</c:v>
                </c:pt>
                <c:pt idx="137">
                  <c:v>16-May</c:v>
                </c:pt>
                <c:pt idx="138">
                  <c:v>17-May</c:v>
                </c:pt>
                <c:pt idx="139">
                  <c:v>18-May</c:v>
                </c:pt>
                <c:pt idx="140">
                  <c:v>19-May</c:v>
                </c:pt>
                <c:pt idx="141">
                  <c:v>20-May</c:v>
                </c:pt>
                <c:pt idx="142">
                  <c:v>21-May</c:v>
                </c:pt>
                <c:pt idx="143">
                  <c:v>22-May</c:v>
                </c:pt>
                <c:pt idx="144">
                  <c:v>23-May</c:v>
                </c:pt>
                <c:pt idx="145">
                  <c:v>24-May</c:v>
                </c:pt>
                <c:pt idx="146">
                  <c:v>25-May</c:v>
                </c:pt>
                <c:pt idx="147">
                  <c:v>26-May</c:v>
                </c:pt>
                <c:pt idx="148">
                  <c:v>27-May</c:v>
                </c:pt>
                <c:pt idx="149">
                  <c:v>28-May</c:v>
                </c:pt>
                <c:pt idx="150">
                  <c:v>29-May</c:v>
                </c:pt>
                <c:pt idx="151">
                  <c:v>30-May</c:v>
                </c:pt>
                <c:pt idx="152">
                  <c:v>31-May</c:v>
                </c:pt>
                <c:pt idx="153">
                  <c:v>1-Jun</c:v>
                </c:pt>
                <c:pt idx="154">
                  <c:v>2-Jun</c:v>
                </c:pt>
                <c:pt idx="155">
                  <c:v>3-Jun</c:v>
                </c:pt>
                <c:pt idx="156">
                  <c:v>4-Jun</c:v>
                </c:pt>
                <c:pt idx="157">
                  <c:v>5-Jun</c:v>
                </c:pt>
                <c:pt idx="158">
                  <c:v>6-Jun</c:v>
                </c:pt>
                <c:pt idx="159">
                  <c:v>7-Jun</c:v>
                </c:pt>
                <c:pt idx="160">
                  <c:v>8-Jun</c:v>
                </c:pt>
                <c:pt idx="161">
                  <c:v>9-Jun</c:v>
                </c:pt>
                <c:pt idx="162">
                  <c:v>10-Jun</c:v>
                </c:pt>
                <c:pt idx="163">
                  <c:v>11-Jun</c:v>
                </c:pt>
                <c:pt idx="164">
                  <c:v>12-Jun</c:v>
                </c:pt>
                <c:pt idx="165">
                  <c:v>13-Jun</c:v>
                </c:pt>
                <c:pt idx="166">
                  <c:v>14-Jun</c:v>
                </c:pt>
                <c:pt idx="167">
                  <c:v>15-Jun</c:v>
                </c:pt>
                <c:pt idx="168">
                  <c:v>16-Jun</c:v>
                </c:pt>
                <c:pt idx="169">
                  <c:v>17-Jun</c:v>
                </c:pt>
                <c:pt idx="170">
                  <c:v>18-Jun</c:v>
                </c:pt>
                <c:pt idx="171">
                  <c:v>19-Jun</c:v>
                </c:pt>
                <c:pt idx="172">
                  <c:v>20-Jun</c:v>
                </c:pt>
                <c:pt idx="173">
                  <c:v>21-Jun</c:v>
                </c:pt>
                <c:pt idx="174">
                  <c:v>22-Jun</c:v>
                </c:pt>
                <c:pt idx="175">
                  <c:v>23-Jun</c:v>
                </c:pt>
                <c:pt idx="176">
                  <c:v>24-Jun</c:v>
                </c:pt>
                <c:pt idx="177">
                  <c:v>25-Jun</c:v>
                </c:pt>
                <c:pt idx="178">
                  <c:v>26-Jun</c:v>
                </c:pt>
                <c:pt idx="179">
                  <c:v>27-Jun</c:v>
                </c:pt>
                <c:pt idx="180">
                  <c:v>28-Jun</c:v>
                </c:pt>
                <c:pt idx="181">
                  <c:v>29-Jun</c:v>
                </c:pt>
                <c:pt idx="182">
                  <c:v>30-Jun</c:v>
                </c:pt>
                <c:pt idx="183">
                  <c:v>1-Jul</c:v>
                </c:pt>
                <c:pt idx="184">
                  <c:v>2-Jul</c:v>
                </c:pt>
                <c:pt idx="185">
                  <c:v>3-Jul</c:v>
                </c:pt>
                <c:pt idx="186">
                  <c:v>4-Jul</c:v>
                </c:pt>
                <c:pt idx="187">
                  <c:v>5-Jul</c:v>
                </c:pt>
                <c:pt idx="188">
                  <c:v>6-Jul</c:v>
                </c:pt>
                <c:pt idx="189">
                  <c:v>7-Jul</c:v>
                </c:pt>
                <c:pt idx="190">
                  <c:v>8-Jul</c:v>
                </c:pt>
                <c:pt idx="191">
                  <c:v>9-Jul</c:v>
                </c:pt>
                <c:pt idx="192">
                  <c:v>10-Jul</c:v>
                </c:pt>
                <c:pt idx="193">
                  <c:v>11-Jul</c:v>
                </c:pt>
                <c:pt idx="194">
                  <c:v>12-Jul</c:v>
                </c:pt>
                <c:pt idx="195">
                  <c:v>13-Jul</c:v>
                </c:pt>
                <c:pt idx="196">
                  <c:v>14-Jul</c:v>
                </c:pt>
                <c:pt idx="197">
                  <c:v>15-Jul</c:v>
                </c:pt>
                <c:pt idx="198">
                  <c:v>16-Jul</c:v>
                </c:pt>
                <c:pt idx="199">
                  <c:v>17-Jul</c:v>
                </c:pt>
                <c:pt idx="200">
                  <c:v>18-Jul</c:v>
                </c:pt>
                <c:pt idx="201">
                  <c:v>19-Jul</c:v>
                </c:pt>
                <c:pt idx="202">
                  <c:v>20-Jul</c:v>
                </c:pt>
                <c:pt idx="203">
                  <c:v>21-Jul</c:v>
                </c:pt>
                <c:pt idx="204">
                  <c:v>22-Jul</c:v>
                </c:pt>
                <c:pt idx="205">
                  <c:v>23-Jul</c:v>
                </c:pt>
                <c:pt idx="206">
                  <c:v>24-Jul</c:v>
                </c:pt>
                <c:pt idx="207">
                  <c:v>25-Jul</c:v>
                </c:pt>
                <c:pt idx="208">
                  <c:v>26-Jul</c:v>
                </c:pt>
                <c:pt idx="209">
                  <c:v>27-Jul</c:v>
                </c:pt>
                <c:pt idx="210">
                  <c:v>28-Jul</c:v>
                </c:pt>
                <c:pt idx="211">
                  <c:v>29-Jul</c:v>
                </c:pt>
                <c:pt idx="212">
                  <c:v>30-Jul</c:v>
                </c:pt>
                <c:pt idx="213">
                  <c:v>31-Jul</c:v>
                </c:pt>
                <c:pt idx="214">
                  <c:v>1-Aug</c:v>
                </c:pt>
                <c:pt idx="215">
                  <c:v>2-Aug</c:v>
                </c:pt>
                <c:pt idx="216">
                  <c:v>3-Aug</c:v>
                </c:pt>
                <c:pt idx="217">
                  <c:v>4-Aug</c:v>
                </c:pt>
                <c:pt idx="218">
                  <c:v>5-Aug</c:v>
                </c:pt>
                <c:pt idx="219">
                  <c:v>6-Aug</c:v>
                </c:pt>
                <c:pt idx="220">
                  <c:v>7-Aug</c:v>
                </c:pt>
                <c:pt idx="221">
                  <c:v>8-Aug</c:v>
                </c:pt>
                <c:pt idx="222">
                  <c:v>9-Aug</c:v>
                </c:pt>
                <c:pt idx="223">
                  <c:v>10-Aug</c:v>
                </c:pt>
                <c:pt idx="224">
                  <c:v>11-Aug</c:v>
                </c:pt>
                <c:pt idx="225">
                  <c:v>12-Aug</c:v>
                </c:pt>
                <c:pt idx="226">
                  <c:v>13-Aug</c:v>
                </c:pt>
                <c:pt idx="227">
                  <c:v>14-Aug</c:v>
                </c:pt>
                <c:pt idx="228">
                  <c:v>15-Aug</c:v>
                </c:pt>
                <c:pt idx="229">
                  <c:v>16-Aug</c:v>
                </c:pt>
                <c:pt idx="230">
                  <c:v>17-Aug</c:v>
                </c:pt>
                <c:pt idx="231">
                  <c:v>18-Aug</c:v>
                </c:pt>
                <c:pt idx="232">
                  <c:v>19-Aug</c:v>
                </c:pt>
                <c:pt idx="233">
                  <c:v>20-Aug</c:v>
                </c:pt>
                <c:pt idx="234">
                  <c:v>21-Aug</c:v>
                </c:pt>
                <c:pt idx="235">
                  <c:v>22-Aug</c:v>
                </c:pt>
                <c:pt idx="236">
                  <c:v>23-Aug</c:v>
                </c:pt>
                <c:pt idx="237">
                  <c:v>24-Aug</c:v>
                </c:pt>
                <c:pt idx="238">
                  <c:v>25-Aug</c:v>
                </c:pt>
                <c:pt idx="239">
                  <c:v>26-Aug</c:v>
                </c:pt>
                <c:pt idx="240">
                  <c:v>27-Aug</c:v>
                </c:pt>
                <c:pt idx="241">
                  <c:v>28-Aug</c:v>
                </c:pt>
                <c:pt idx="242">
                  <c:v>29-Aug</c:v>
                </c:pt>
                <c:pt idx="243">
                  <c:v>30-Aug</c:v>
                </c:pt>
                <c:pt idx="244">
                  <c:v>31-Aug</c:v>
                </c:pt>
                <c:pt idx="245">
                  <c:v>1-Sep</c:v>
                </c:pt>
                <c:pt idx="246">
                  <c:v>2-Sep</c:v>
                </c:pt>
                <c:pt idx="247">
                  <c:v>3-Sep</c:v>
                </c:pt>
                <c:pt idx="248">
                  <c:v>4-Sep</c:v>
                </c:pt>
                <c:pt idx="249">
                  <c:v>5-Sep</c:v>
                </c:pt>
                <c:pt idx="250">
                  <c:v>6-Sep</c:v>
                </c:pt>
                <c:pt idx="251">
                  <c:v>7-Sep</c:v>
                </c:pt>
                <c:pt idx="252">
                  <c:v>8-Sep</c:v>
                </c:pt>
                <c:pt idx="253">
                  <c:v>9-Sep</c:v>
                </c:pt>
                <c:pt idx="254">
                  <c:v>10-Sep</c:v>
                </c:pt>
                <c:pt idx="255">
                  <c:v>11-Sep</c:v>
                </c:pt>
                <c:pt idx="256">
                  <c:v>12-Sep</c:v>
                </c:pt>
                <c:pt idx="257">
                  <c:v>13-Sep</c:v>
                </c:pt>
                <c:pt idx="258">
                  <c:v>14-Sep</c:v>
                </c:pt>
                <c:pt idx="259">
                  <c:v>15-Sep</c:v>
                </c:pt>
                <c:pt idx="260">
                  <c:v>16-Sep</c:v>
                </c:pt>
                <c:pt idx="261">
                  <c:v>17-Sep</c:v>
                </c:pt>
                <c:pt idx="262">
                  <c:v>18-Sep</c:v>
                </c:pt>
                <c:pt idx="263">
                  <c:v>19-Sep</c:v>
                </c:pt>
                <c:pt idx="264">
                  <c:v>20-Sep</c:v>
                </c:pt>
                <c:pt idx="265">
                  <c:v>21-Sep</c:v>
                </c:pt>
                <c:pt idx="266">
                  <c:v>22-Sep</c:v>
                </c:pt>
                <c:pt idx="267">
                  <c:v>23-Sep</c:v>
                </c:pt>
                <c:pt idx="268">
                  <c:v>24-Sep</c:v>
                </c:pt>
                <c:pt idx="269">
                  <c:v>25-Sep</c:v>
                </c:pt>
                <c:pt idx="270">
                  <c:v>26-Sep</c:v>
                </c:pt>
                <c:pt idx="271">
                  <c:v>27-Sep</c:v>
                </c:pt>
                <c:pt idx="272">
                  <c:v>28-Sep</c:v>
                </c:pt>
                <c:pt idx="273">
                  <c:v>29-Sep</c:v>
                </c:pt>
                <c:pt idx="274">
                  <c:v>30-Sep</c:v>
                </c:pt>
                <c:pt idx="275">
                  <c:v>1-Oct</c:v>
                </c:pt>
                <c:pt idx="276">
                  <c:v>2-Oct</c:v>
                </c:pt>
                <c:pt idx="277">
                  <c:v>3-Oct</c:v>
                </c:pt>
                <c:pt idx="278">
                  <c:v>4-Oct</c:v>
                </c:pt>
                <c:pt idx="279">
                  <c:v>5-Oct</c:v>
                </c:pt>
                <c:pt idx="280">
                  <c:v>6-Oct</c:v>
                </c:pt>
                <c:pt idx="281">
                  <c:v>7-Oct</c:v>
                </c:pt>
                <c:pt idx="282">
                  <c:v>8-Oct</c:v>
                </c:pt>
                <c:pt idx="283">
                  <c:v>9-Oct</c:v>
                </c:pt>
                <c:pt idx="284">
                  <c:v>10-Oct</c:v>
                </c:pt>
                <c:pt idx="285">
                  <c:v>11-Oct</c:v>
                </c:pt>
                <c:pt idx="286">
                  <c:v>12-Oct</c:v>
                </c:pt>
                <c:pt idx="287">
                  <c:v>13-Oct</c:v>
                </c:pt>
                <c:pt idx="288">
                  <c:v>14-Oct</c:v>
                </c:pt>
              </c:strCache>
            </c:strRef>
          </c:cat>
          <c:val>
            <c:numRef>
              <c:f>[trend.xlsx]Sheet1!$B$1:$B$290</c:f>
              <c:numCache>
                <c:formatCode>General</c:formatCode>
                <c:ptCount val="29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6</c:v>
                </c:pt>
                <c:pt idx="20">
                  <c:v>11</c:v>
                </c:pt>
                <c:pt idx="21">
                  <c:v>45</c:v>
                </c:pt>
                <c:pt idx="22">
                  <c:v>67</c:v>
                </c:pt>
                <c:pt idx="23">
                  <c:v>127</c:v>
                </c:pt>
                <c:pt idx="24">
                  <c:v>176</c:v>
                </c:pt>
                <c:pt idx="25">
                  <c:v>162</c:v>
                </c:pt>
                <c:pt idx="26">
                  <c:v>198</c:v>
                </c:pt>
                <c:pt idx="27">
                  <c:v>172</c:v>
                </c:pt>
                <c:pt idx="28">
                  <c:v>136</c:v>
                </c:pt>
                <c:pt idx="29">
                  <c:v>193</c:v>
                </c:pt>
                <c:pt idx="30">
                  <c:v>175</c:v>
                </c:pt>
                <c:pt idx="31">
                  <c:v>169</c:v>
                </c:pt>
                <c:pt idx="32">
                  <c:v>153</c:v>
                </c:pt>
                <c:pt idx="33">
                  <c:v>161</c:v>
                </c:pt>
                <c:pt idx="34">
                  <c:v>139</c:v>
                </c:pt>
                <c:pt idx="35">
                  <c:v>426</c:v>
                </c:pt>
                <c:pt idx="36">
                  <c:v>247</c:v>
                </c:pt>
                <c:pt idx="37">
                  <c:v>183</c:v>
                </c:pt>
                <c:pt idx="38">
                  <c:v>199</c:v>
                </c:pt>
                <c:pt idx="39">
                  <c:v>247</c:v>
                </c:pt>
                <c:pt idx="40">
                  <c:v>173</c:v>
                </c:pt>
                <c:pt idx="41">
                  <c:v>163</c:v>
                </c:pt>
                <c:pt idx="42">
                  <c:v>184</c:v>
                </c:pt>
                <c:pt idx="43">
                  <c:v>121</c:v>
                </c:pt>
                <c:pt idx="44">
                  <c:v>119</c:v>
                </c:pt>
                <c:pt idx="45">
                  <c:v>88</c:v>
                </c:pt>
                <c:pt idx="46">
                  <c:v>80</c:v>
                </c:pt>
                <c:pt idx="47">
                  <c:v>119</c:v>
                </c:pt>
                <c:pt idx="48">
                  <c:v>122</c:v>
                </c:pt>
                <c:pt idx="49">
                  <c:v>94</c:v>
                </c:pt>
                <c:pt idx="50">
                  <c:v>90</c:v>
                </c:pt>
                <c:pt idx="51">
                  <c:v>67</c:v>
                </c:pt>
                <c:pt idx="52">
                  <c:v>66</c:v>
                </c:pt>
                <c:pt idx="53">
                  <c:v>85</c:v>
                </c:pt>
                <c:pt idx="54">
                  <c:v>62</c:v>
                </c:pt>
                <c:pt idx="55">
                  <c:v>97</c:v>
                </c:pt>
                <c:pt idx="56">
                  <c:v>95</c:v>
                </c:pt>
                <c:pt idx="57">
                  <c:v>68</c:v>
                </c:pt>
                <c:pt idx="58">
                  <c:v>97</c:v>
                </c:pt>
                <c:pt idx="59">
                  <c:v>116</c:v>
                </c:pt>
                <c:pt idx="60">
                  <c:v>77</c:v>
                </c:pt>
                <c:pt idx="61">
                  <c:v>66</c:v>
                </c:pt>
                <c:pt idx="62">
                  <c:v>54</c:v>
                </c:pt>
                <c:pt idx="63">
                  <c:v>69</c:v>
                </c:pt>
                <c:pt idx="64">
                  <c:v>70</c:v>
                </c:pt>
                <c:pt idx="65">
                  <c:v>79</c:v>
                </c:pt>
                <c:pt idx="66">
                  <c:v>81</c:v>
                </c:pt>
                <c:pt idx="67">
                  <c:v>96</c:v>
                </c:pt>
                <c:pt idx="68">
                  <c:v>65</c:v>
                </c:pt>
                <c:pt idx="69">
                  <c:v>288</c:v>
                </c:pt>
                <c:pt idx="70">
                  <c:v>2344</c:v>
                </c:pt>
                <c:pt idx="71">
                  <c:v>1234</c:v>
                </c:pt>
                <c:pt idx="72">
                  <c:v>1622</c:v>
                </c:pt>
                <c:pt idx="73">
                  <c:v>2425</c:v>
                </c:pt>
                <c:pt idx="74">
                  <c:v>1394</c:v>
                </c:pt>
                <c:pt idx="75">
                  <c:v>1145</c:v>
                </c:pt>
                <c:pt idx="76">
                  <c:v>1503</c:v>
                </c:pt>
                <c:pt idx="77">
                  <c:v>11055</c:v>
                </c:pt>
                <c:pt idx="78">
                  <c:v>17991</c:v>
                </c:pt>
                <c:pt idx="79">
                  <c:v>16953</c:v>
                </c:pt>
                <c:pt idx="80">
                  <c:v>11026</c:v>
                </c:pt>
                <c:pt idx="81">
                  <c:v>7799</c:v>
                </c:pt>
                <c:pt idx="82">
                  <c:v>7543</c:v>
                </c:pt>
                <c:pt idx="83">
                  <c:v>7692</c:v>
                </c:pt>
                <c:pt idx="84">
                  <c:v>6506</c:v>
                </c:pt>
                <c:pt idx="85">
                  <c:v>6361</c:v>
                </c:pt>
                <c:pt idx="86">
                  <c:v>11008</c:v>
                </c:pt>
                <c:pt idx="87">
                  <c:v>8815</c:v>
                </c:pt>
                <c:pt idx="88">
                  <c:v>5531</c:v>
                </c:pt>
                <c:pt idx="89">
                  <c:v>6163</c:v>
                </c:pt>
                <c:pt idx="90">
                  <c:v>5162</c:v>
                </c:pt>
                <c:pt idx="91">
                  <c:v>4732</c:v>
                </c:pt>
                <c:pt idx="92">
                  <c:v>5001</c:v>
                </c:pt>
                <c:pt idx="93">
                  <c:v>3988</c:v>
                </c:pt>
                <c:pt idx="94">
                  <c:v>3516</c:v>
                </c:pt>
                <c:pt idx="95">
                  <c:v>3416</c:v>
                </c:pt>
                <c:pt idx="96">
                  <c:v>3573</c:v>
                </c:pt>
                <c:pt idx="97">
                  <c:v>3515</c:v>
                </c:pt>
                <c:pt idx="98">
                  <c:v>3568</c:v>
                </c:pt>
                <c:pt idx="99">
                  <c:v>3417</c:v>
                </c:pt>
                <c:pt idx="100">
                  <c:v>3122</c:v>
                </c:pt>
                <c:pt idx="101">
                  <c:v>3252</c:v>
                </c:pt>
                <c:pt idx="102">
                  <c:v>3284</c:v>
                </c:pt>
                <c:pt idx="103">
                  <c:v>3460</c:v>
                </c:pt>
                <c:pt idx="104">
                  <c:v>3503</c:v>
                </c:pt>
                <c:pt idx="105">
                  <c:v>3242</c:v>
                </c:pt>
                <c:pt idx="106">
                  <c:v>3511</c:v>
                </c:pt>
                <c:pt idx="107">
                  <c:v>2940</c:v>
                </c:pt>
                <c:pt idx="108">
                  <c:v>2659</c:v>
                </c:pt>
                <c:pt idx="109">
                  <c:v>3057</c:v>
                </c:pt>
                <c:pt idx="110">
                  <c:v>2894</c:v>
                </c:pt>
                <c:pt idx="111">
                  <c:v>2336</c:v>
                </c:pt>
                <c:pt idx="112">
                  <c:v>2155</c:v>
                </c:pt>
                <c:pt idx="113">
                  <c:v>2023</c:v>
                </c:pt>
                <c:pt idx="114">
                  <c:v>1731</c:v>
                </c:pt>
                <c:pt idx="115">
                  <c:v>1832</c:v>
                </c:pt>
                <c:pt idx="116">
                  <c:v>1593</c:v>
                </c:pt>
                <c:pt idx="117">
                  <c:v>1427</c:v>
                </c:pt>
                <c:pt idx="118">
                  <c:v>1516</c:v>
                </c:pt>
                <c:pt idx="119">
                  <c:v>1613</c:v>
                </c:pt>
                <c:pt idx="120">
                  <c:v>1578</c:v>
                </c:pt>
                <c:pt idx="121">
                  <c:v>1320</c:v>
                </c:pt>
                <c:pt idx="122">
                  <c:v>1379</c:v>
                </c:pt>
                <c:pt idx="123">
                  <c:v>1099</c:v>
                </c:pt>
                <c:pt idx="124">
                  <c:v>1193</c:v>
                </c:pt>
                <c:pt idx="125">
                  <c:v>1214</c:v>
                </c:pt>
                <c:pt idx="126">
                  <c:v>1188</c:v>
                </c:pt>
                <c:pt idx="127">
                  <c:v>1101</c:v>
                </c:pt>
                <c:pt idx="128">
                  <c:v>1141</c:v>
                </c:pt>
                <c:pt idx="129">
                  <c:v>2106</c:v>
                </c:pt>
                <c:pt idx="130">
                  <c:v>1097</c:v>
                </c:pt>
                <c:pt idx="131">
                  <c:v>1323</c:v>
                </c:pt>
                <c:pt idx="132">
                  <c:v>1410</c:v>
                </c:pt>
                <c:pt idx="133">
                  <c:v>2255</c:v>
                </c:pt>
                <c:pt idx="134">
                  <c:v>1718</c:v>
                </c:pt>
                <c:pt idx="135">
                  <c:v>1529</c:v>
                </c:pt>
                <c:pt idx="136">
                  <c:v>1570</c:v>
                </c:pt>
                <c:pt idx="137">
                  <c:v>1153</c:v>
                </c:pt>
                <c:pt idx="138">
                  <c:v>1866</c:v>
                </c:pt>
                <c:pt idx="139">
                  <c:v>1599</c:v>
                </c:pt>
                <c:pt idx="140">
                  <c:v>1493</c:v>
                </c:pt>
                <c:pt idx="141">
                  <c:v>1533</c:v>
                </c:pt>
                <c:pt idx="142">
                  <c:v>1799</c:v>
                </c:pt>
                <c:pt idx="143">
                  <c:v>1314</c:v>
                </c:pt>
                <c:pt idx="144">
                  <c:v>944</c:v>
                </c:pt>
                <c:pt idx="145">
                  <c:v>1380</c:v>
                </c:pt>
                <c:pt idx="146">
                  <c:v>3601</c:v>
                </c:pt>
                <c:pt idx="147">
                  <c:v>2906</c:v>
                </c:pt>
                <c:pt idx="148">
                  <c:v>1375</c:v>
                </c:pt>
                <c:pt idx="149">
                  <c:v>1342</c:v>
                </c:pt>
                <c:pt idx="150">
                  <c:v>1540</c:v>
                </c:pt>
                <c:pt idx="151">
                  <c:v>1160</c:v>
                </c:pt>
                <c:pt idx="152">
                  <c:v>1153</c:v>
                </c:pt>
                <c:pt idx="153">
                  <c:v>1149</c:v>
                </c:pt>
                <c:pt idx="154">
                  <c:v>1110</c:v>
                </c:pt>
                <c:pt idx="155">
                  <c:v>1013</c:v>
                </c:pt>
                <c:pt idx="156">
                  <c:v>1010</c:v>
                </c:pt>
                <c:pt idx="157">
                  <c:v>855</c:v>
                </c:pt>
                <c:pt idx="158">
                  <c:v>875</c:v>
                </c:pt>
                <c:pt idx="159">
                  <c:v>837</c:v>
                </c:pt>
                <c:pt idx="160">
                  <c:v>646</c:v>
                </c:pt>
                <c:pt idx="161">
                  <c:v>707</c:v>
                </c:pt>
                <c:pt idx="162">
                  <c:v>735</c:v>
                </c:pt>
                <c:pt idx="163">
                  <c:v>667</c:v>
                </c:pt>
                <c:pt idx="164">
                  <c:v>660</c:v>
                </c:pt>
                <c:pt idx="165">
                  <c:v>595</c:v>
                </c:pt>
                <c:pt idx="166">
                  <c:v>454</c:v>
                </c:pt>
                <c:pt idx="167">
                  <c:v>657</c:v>
                </c:pt>
                <c:pt idx="168">
                  <c:v>1717</c:v>
                </c:pt>
                <c:pt idx="169">
                  <c:v>1698</c:v>
                </c:pt>
                <c:pt idx="170">
                  <c:v>1579</c:v>
                </c:pt>
                <c:pt idx="171">
                  <c:v>1246</c:v>
                </c:pt>
                <c:pt idx="172">
                  <c:v>1150</c:v>
                </c:pt>
                <c:pt idx="173">
                  <c:v>2039</c:v>
                </c:pt>
                <c:pt idx="174">
                  <c:v>1937</c:v>
                </c:pt>
                <c:pt idx="175">
                  <c:v>1432</c:v>
                </c:pt>
                <c:pt idx="176">
                  <c:v>1600</c:v>
                </c:pt>
                <c:pt idx="177">
                  <c:v>3769</c:v>
                </c:pt>
                <c:pt idx="178">
                  <c:v>2013</c:v>
                </c:pt>
                <c:pt idx="179">
                  <c:v>1305</c:v>
                </c:pt>
                <c:pt idx="180">
                  <c:v>1251</c:v>
                </c:pt>
                <c:pt idx="181">
                  <c:v>1053</c:v>
                </c:pt>
                <c:pt idx="182">
                  <c:v>1262</c:v>
                </c:pt>
                <c:pt idx="183">
                  <c:v>1378</c:v>
                </c:pt>
                <c:pt idx="184">
                  <c:v>1129</c:v>
                </c:pt>
                <c:pt idx="185">
                  <c:v>1269</c:v>
                </c:pt>
                <c:pt idx="186">
                  <c:v>1006</c:v>
                </c:pt>
                <c:pt idx="187">
                  <c:v>1442</c:v>
                </c:pt>
                <c:pt idx="188">
                  <c:v>5723</c:v>
                </c:pt>
                <c:pt idx="189">
                  <c:v>3956</c:v>
                </c:pt>
                <c:pt idx="190">
                  <c:v>2484</c:v>
                </c:pt>
                <c:pt idx="191">
                  <c:v>1373</c:v>
                </c:pt>
                <c:pt idx="192">
                  <c:v>1306</c:v>
                </c:pt>
                <c:pt idx="193">
                  <c:v>927</c:v>
                </c:pt>
                <c:pt idx="194">
                  <c:v>823</c:v>
                </c:pt>
                <c:pt idx="195">
                  <c:v>952</c:v>
                </c:pt>
                <c:pt idx="196">
                  <c:v>1261</c:v>
                </c:pt>
                <c:pt idx="197">
                  <c:v>1024</c:v>
                </c:pt>
                <c:pt idx="198">
                  <c:v>1079</c:v>
                </c:pt>
                <c:pt idx="199">
                  <c:v>879</c:v>
                </c:pt>
                <c:pt idx="200">
                  <c:v>764</c:v>
                </c:pt>
                <c:pt idx="201">
                  <c:v>876</c:v>
                </c:pt>
                <c:pt idx="202">
                  <c:v>5882</c:v>
                </c:pt>
                <c:pt idx="203">
                  <c:v>7800</c:v>
                </c:pt>
                <c:pt idx="204">
                  <c:v>4786</c:v>
                </c:pt>
                <c:pt idx="205">
                  <c:v>4204</c:v>
                </c:pt>
                <c:pt idx="206">
                  <c:v>2378</c:v>
                </c:pt>
                <c:pt idx="207">
                  <c:v>1824</c:v>
                </c:pt>
                <c:pt idx="208">
                  <c:v>2514</c:v>
                </c:pt>
                <c:pt idx="209">
                  <c:v>2554</c:v>
                </c:pt>
                <c:pt idx="210">
                  <c:v>1889</c:v>
                </c:pt>
                <c:pt idx="211">
                  <c:v>1682</c:v>
                </c:pt>
                <c:pt idx="212">
                  <c:v>2930</c:v>
                </c:pt>
                <c:pt idx="213">
                  <c:v>2381</c:v>
                </c:pt>
                <c:pt idx="214">
                  <c:v>1322</c:v>
                </c:pt>
                <c:pt idx="215">
                  <c:v>2023</c:v>
                </c:pt>
                <c:pt idx="216">
                  <c:v>2897</c:v>
                </c:pt>
                <c:pt idx="217">
                  <c:v>1934</c:v>
                </c:pt>
                <c:pt idx="218">
                  <c:v>1598</c:v>
                </c:pt>
                <c:pt idx="219">
                  <c:v>1372</c:v>
                </c:pt>
                <c:pt idx="220">
                  <c:v>3622</c:v>
                </c:pt>
                <c:pt idx="221">
                  <c:v>3106</c:v>
                </c:pt>
                <c:pt idx="222">
                  <c:v>1605</c:v>
                </c:pt>
                <c:pt idx="223">
                  <c:v>1712</c:v>
                </c:pt>
                <c:pt idx="224">
                  <c:v>1878</c:v>
                </c:pt>
                <c:pt idx="225">
                  <c:v>1917</c:v>
                </c:pt>
                <c:pt idx="226">
                  <c:v>1519</c:v>
                </c:pt>
                <c:pt idx="227">
                  <c:v>2172</c:v>
                </c:pt>
                <c:pt idx="228">
                  <c:v>1591</c:v>
                </c:pt>
                <c:pt idx="229">
                  <c:v>1419</c:v>
                </c:pt>
                <c:pt idx="230">
                  <c:v>1207</c:v>
                </c:pt>
                <c:pt idx="231">
                  <c:v>1766</c:v>
                </c:pt>
                <c:pt idx="232">
                  <c:v>1369</c:v>
                </c:pt>
                <c:pt idx="233">
                  <c:v>1222</c:v>
                </c:pt>
                <c:pt idx="234">
                  <c:v>1135</c:v>
                </c:pt>
                <c:pt idx="235">
                  <c:v>909</c:v>
                </c:pt>
                <c:pt idx="236">
                  <c:v>6175</c:v>
                </c:pt>
                <c:pt idx="237">
                  <c:v>1723</c:v>
                </c:pt>
                <c:pt idx="238">
                  <c:v>2770</c:v>
                </c:pt>
                <c:pt idx="239">
                  <c:v>2122</c:v>
                </c:pt>
                <c:pt idx="240">
                  <c:v>1645</c:v>
                </c:pt>
                <c:pt idx="241">
                  <c:v>2408</c:v>
                </c:pt>
                <c:pt idx="242">
                  <c:v>1175</c:v>
                </c:pt>
                <c:pt idx="243">
                  <c:v>1111</c:v>
                </c:pt>
                <c:pt idx="244">
                  <c:v>1485</c:v>
                </c:pt>
                <c:pt idx="245">
                  <c:v>1500</c:v>
                </c:pt>
                <c:pt idx="246">
                  <c:v>1601</c:v>
                </c:pt>
                <c:pt idx="247">
                  <c:v>2604</c:v>
                </c:pt>
                <c:pt idx="248">
                  <c:v>1285</c:v>
                </c:pt>
                <c:pt idx="249">
                  <c:v>1116</c:v>
                </c:pt>
                <c:pt idx="250">
                  <c:v>1069</c:v>
                </c:pt>
                <c:pt idx="251">
                  <c:v>1900</c:v>
                </c:pt>
                <c:pt idx="252">
                  <c:v>2636</c:v>
                </c:pt>
                <c:pt idx="253">
                  <c:v>2162</c:v>
                </c:pt>
                <c:pt idx="254">
                  <c:v>2927</c:v>
                </c:pt>
                <c:pt idx="255">
                  <c:v>1618</c:v>
                </c:pt>
                <c:pt idx="256">
                  <c:v>1128</c:v>
                </c:pt>
                <c:pt idx="257">
                  <c:v>1144</c:v>
                </c:pt>
                <c:pt idx="258">
                  <c:v>1289</c:v>
                </c:pt>
                <c:pt idx="259">
                  <c:v>1027</c:v>
                </c:pt>
                <c:pt idx="260">
                  <c:v>1672</c:v>
                </c:pt>
                <c:pt idx="261">
                  <c:v>1750</c:v>
                </c:pt>
                <c:pt idx="262">
                  <c:v>2626</c:v>
                </c:pt>
                <c:pt idx="263">
                  <c:v>861</c:v>
                </c:pt>
                <c:pt idx="264">
                  <c:v>868</c:v>
                </c:pt>
                <c:pt idx="265">
                  <c:v>918</c:v>
                </c:pt>
                <c:pt idx="266">
                  <c:v>1395</c:v>
                </c:pt>
                <c:pt idx="267">
                  <c:v>1511</c:v>
                </c:pt>
                <c:pt idx="268">
                  <c:v>1134</c:v>
                </c:pt>
                <c:pt idx="269">
                  <c:v>870</c:v>
                </c:pt>
                <c:pt idx="270">
                  <c:v>978</c:v>
                </c:pt>
                <c:pt idx="271">
                  <c:v>826</c:v>
                </c:pt>
                <c:pt idx="272">
                  <c:v>905</c:v>
                </c:pt>
                <c:pt idx="273">
                  <c:v>1120</c:v>
                </c:pt>
                <c:pt idx="274">
                  <c:v>2592</c:v>
                </c:pt>
                <c:pt idx="275">
                  <c:v>1050</c:v>
                </c:pt>
                <c:pt idx="276">
                  <c:v>9041</c:v>
                </c:pt>
                <c:pt idx="277">
                  <c:v>4946</c:v>
                </c:pt>
                <c:pt idx="278">
                  <c:v>3175</c:v>
                </c:pt>
                <c:pt idx="279">
                  <c:v>3105</c:v>
                </c:pt>
                <c:pt idx="280">
                  <c:v>3189</c:v>
                </c:pt>
                <c:pt idx="281">
                  <c:v>3111</c:v>
                </c:pt>
                <c:pt idx="282">
                  <c:v>2921</c:v>
                </c:pt>
                <c:pt idx="283">
                  <c:v>1693</c:v>
                </c:pt>
                <c:pt idx="284">
                  <c:v>1817</c:v>
                </c:pt>
                <c:pt idx="285">
                  <c:v>1654</c:v>
                </c:pt>
                <c:pt idx="286">
                  <c:v>1720</c:v>
                </c:pt>
                <c:pt idx="287">
                  <c:v>1672</c:v>
                </c:pt>
                <c:pt idx="288">
                  <c:v>1556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2-6345-A1B2-DEFD744A1A38}"/>
            </c:ext>
          </c:extLst>
        </c:ser>
        <c:ser>
          <c:idx val="1"/>
          <c:order val="1"/>
          <c:tx>
            <c:strRef>
              <c:f>"All_tweets"</c:f>
              <c:strCache>
                <c:ptCount val="1"/>
                <c:pt idx="0">
                  <c:v>All_tweets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[trend.xlsx]Sheet1!$A$1:$A$290</c:f>
              <c:strCache>
                <c:ptCount val="290"/>
                <c:pt idx="0">
                  <c:v>china</c:v>
                </c:pt>
                <c:pt idx="1">
                  <c:v>1-Jan</c:v>
                </c:pt>
                <c:pt idx="2">
                  <c:v>2-Jan</c:v>
                </c:pt>
                <c:pt idx="3">
                  <c:v>3-Jan</c:v>
                </c:pt>
                <c:pt idx="4">
                  <c:v>4-Jan</c:v>
                </c:pt>
                <c:pt idx="5">
                  <c:v>5-Jan</c:v>
                </c:pt>
                <c:pt idx="6">
                  <c:v>6-Jan</c:v>
                </c:pt>
                <c:pt idx="7">
                  <c:v>7-Jan</c:v>
                </c:pt>
                <c:pt idx="8">
                  <c:v>8-Jan</c:v>
                </c:pt>
                <c:pt idx="9">
                  <c:v>9-Jan</c:v>
                </c:pt>
                <c:pt idx="10">
                  <c:v>10-Jan</c:v>
                </c:pt>
                <c:pt idx="11">
                  <c:v>11-Jan</c:v>
                </c:pt>
                <c:pt idx="12">
                  <c:v>12-Jan</c:v>
                </c:pt>
                <c:pt idx="13">
                  <c:v>13-Jan</c:v>
                </c:pt>
                <c:pt idx="14">
                  <c:v>14-Jan</c:v>
                </c:pt>
                <c:pt idx="15">
                  <c:v>15-Jan</c:v>
                </c:pt>
                <c:pt idx="16">
                  <c:v>16-Jan</c:v>
                </c:pt>
                <c:pt idx="17">
                  <c:v>17-Jan</c:v>
                </c:pt>
                <c:pt idx="18">
                  <c:v>18-Jan</c:v>
                </c:pt>
                <c:pt idx="19">
                  <c:v>19-Jan</c:v>
                </c:pt>
                <c:pt idx="20">
                  <c:v>20-Jan</c:v>
                </c:pt>
                <c:pt idx="21">
                  <c:v>21-Jan</c:v>
                </c:pt>
                <c:pt idx="22">
                  <c:v>22-Jan</c:v>
                </c:pt>
                <c:pt idx="23">
                  <c:v>23-Jan</c:v>
                </c:pt>
                <c:pt idx="24">
                  <c:v>24-Jan</c:v>
                </c:pt>
                <c:pt idx="25">
                  <c:v>25-Jan</c:v>
                </c:pt>
                <c:pt idx="26">
                  <c:v>26-Jan</c:v>
                </c:pt>
                <c:pt idx="27">
                  <c:v>27-Jan</c:v>
                </c:pt>
                <c:pt idx="28">
                  <c:v>28-Jan</c:v>
                </c:pt>
                <c:pt idx="29">
                  <c:v>29-Jan</c:v>
                </c:pt>
                <c:pt idx="30">
                  <c:v>30-Jan</c:v>
                </c:pt>
                <c:pt idx="31">
                  <c:v>31-Jan</c:v>
                </c:pt>
                <c:pt idx="32">
                  <c:v>1-Feb</c:v>
                </c:pt>
                <c:pt idx="33">
                  <c:v>2-Feb</c:v>
                </c:pt>
                <c:pt idx="34">
                  <c:v>3-Feb</c:v>
                </c:pt>
                <c:pt idx="35">
                  <c:v>4-Feb</c:v>
                </c:pt>
                <c:pt idx="36">
                  <c:v>5-Feb</c:v>
                </c:pt>
                <c:pt idx="37">
                  <c:v>6-Feb</c:v>
                </c:pt>
                <c:pt idx="38">
                  <c:v>7-Feb</c:v>
                </c:pt>
                <c:pt idx="39">
                  <c:v>8-Feb</c:v>
                </c:pt>
                <c:pt idx="40">
                  <c:v>9-Feb</c:v>
                </c:pt>
                <c:pt idx="41">
                  <c:v>10-Feb</c:v>
                </c:pt>
                <c:pt idx="42">
                  <c:v>11-Feb</c:v>
                </c:pt>
                <c:pt idx="43">
                  <c:v>12-Feb</c:v>
                </c:pt>
                <c:pt idx="44">
                  <c:v>13-Feb</c:v>
                </c:pt>
                <c:pt idx="45">
                  <c:v>14-Feb</c:v>
                </c:pt>
                <c:pt idx="46">
                  <c:v>15-Feb</c:v>
                </c:pt>
                <c:pt idx="47">
                  <c:v>16-Feb</c:v>
                </c:pt>
                <c:pt idx="48">
                  <c:v>17-Feb</c:v>
                </c:pt>
                <c:pt idx="49">
                  <c:v>18-Feb</c:v>
                </c:pt>
                <c:pt idx="50">
                  <c:v>19-Feb</c:v>
                </c:pt>
                <c:pt idx="51">
                  <c:v>20-Feb</c:v>
                </c:pt>
                <c:pt idx="52">
                  <c:v>21-Feb</c:v>
                </c:pt>
                <c:pt idx="53">
                  <c:v>22-Feb</c:v>
                </c:pt>
                <c:pt idx="54">
                  <c:v>23-Feb</c:v>
                </c:pt>
                <c:pt idx="55">
                  <c:v>24-Feb</c:v>
                </c:pt>
                <c:pt idx="56">
                  <c:v>25-Feb</c:v>
                </c:pt>
                <c:pt idx="57">
                  <c:v>26-Feb</c:v>
                </c:pt>
                <c:pt idx="58">
                  <c:v>27-Feb</c:v>
                </c:pt>
                <c:pt idx="59">
                  <c:v>28-Feb</c:v>
                </c:pt>
                <c:pt idx="60">
                  <c:v>29-Feb</c:v>
                </c:pt>
                <c:pt idx="61">
                  <c:v>1-Mar</c:v>
                </c:pt>
                <c:pt idx="62">
                  <c:v>2-Mar</c:v>
                </c:pt>
                <c:pt idx="63">
                  <c:v>3-Mar</c:v>
                </c:pt>
                <c:pt idx="64">
                  <c:v>4-Mar</c:v>
                </c:pt>
                <c:pt idx="65">
                  <c:v>5-Mar</c:v>
                </c:pt>
                <c:pt idx="66">
                  <c:v>6-Mar</c:v>
                </c:pt>
                <c:pt idx="67">
                  <c:v>7-Mar</c:v>
                </c:pt>
                <c:pt idx="68">
                  <c:v>8-Mar</c:v>
                </c:pt>
                <c:pt idx="69">
                  <c:v>9-Mar</c:v>
                </c:pt>
                <c:pt idx="70">
                  <c:v>10-Mar</c:v>
                </c:pt>
                <c:pt idx="71">
                  <c:v>11-Mar</c:v>
                </c:pt>
                <c:pt idx="72">
                  <c:v>12-Mar</c:v>
                </c:pt>
                <c:pt idx="73">
                  <c:v>13-Mar</c:v>
                </c:pt>
                <c:pt idx="74">
                  <c:v>14-Mar</c:v>
                </c:pt>
                <c:pt idx="75">
                  <c:v>15-Mar</c:v>
                </c:pt>
                <c:pt idx="76">
                  <c:v>16-Mar</c:v>
                </c:pt>
                <c:pt idx="77">
                  <c:v>17-Mar</c:v>
                </c:pt>
                <c:pt idx="78">
                  <c:v>18-Mar</c:v>
                </c:pt>
                <c:pt idx="79">
                  <c:v>19-Mar</c:v>
                </c:pt>
                <c:pt idx="80">
                  <c:v>20-Mar</c:v>
                </c:pt>
                <c:pt idx="81">
                  <c:v>21-Mar</c:v>
                </c:pt>
                <c:pt idx="82">
                  <c:v>22-Mar</c:v>
                </c:pt>
                <c:pt idx="83">
                  <c:v>23-Mar</c:v>
                </c:pt>
                <c:pt idx="84">
                  <c:v>24-Mar</c:v>
                </c:pt>
                <c:pt idx="85">
                  <c:v>25-Mar</c:v>
                </c:pt>
                <c:pt idx="86">
                  <c:v>26-Mar</c:v>
                </c:pt>
                <c:pt idx="87">
                  <c:v>27-Mar</c:v>
                </c:pt>
                <c:pt idx="88">
                  <c:v>28-Mar</c:v>
                </c:pt>
                <c:pt idx="89">
                  <c:v>29-Mar</c:v>
                </c:pt>
                <c:pt idx="90">
                  <c:v>30-Mar</c:v>
                </c:pt>
                <c:pt idx="91">
                  <c:v>31-Mar</c:v>
                </c:pt>
                <c:pt idx="92">
                  <c:v>1-Apr</c:v>
                </c:pt>
                <c:pt idx="93">
                  <c:v>2-Apr</c:v>
                </c:pt>
                <c:pt idx="94">
                  <c:v>3-Apr</c:v>
                </c:pt>
                <c:pt idx="95">
                  <c:v>4-Apr</c:v>
                </c:pt>
                <c:pt idx="96">
                  <c:v>5-Apr</c:v>
                </c:pt>
                <c:pt idx="97">
                  <c:v>6-Apr</c:v>
                </c:pt>
                <c:pt idx="98">
                  <c:v>7-Apr</c:v>
                </c:pt>
                <c:pt idx="99">
                  <c:v>8-Apr</c:v>
                </c:pt>
                <c:pt idx="100">
                  <c:v>9-Apr</c:v>
                </c:pt>
                <c:pt idx="101">
                  <c:v>10-Apr</c:v>
                </c:pt>
                <c:pt idx="102">
                  <c:v>11-Apr</c:v>
                </c:pt>
                <c:pt idx="103">
                  <c:v>12-Apr</c:v>
                </c:pt>
                <c:pt idx="104">
                  <c:v>13-Apr</c:v>
                </c:pt>
                <c:pt idx="105">
                  <c:v>14-Apr</c:v>
                </c:pt>
                <c:pt idx="106">
                  <c:v>15-Apr</c:v>
                </c:pt>
                <c:pt idx="107">
                  <c:v>16-Apr</c:v>
                </c:pt>
                <c:pt idx="108">
                  <c:v>17-Apr</c:v>
                </c:pt>
                <c:pt idx="109">
                  <c:v>18-Apr</c:v>
                </c:pt>
                <c:pt idx="110">
                  <c:v>19-Apr</c:v>
                </c:pt>
                <c:pt idx="111">
                  <c:v>20-Apr</c:v>
                </c:pt>
                <c:pt idx="112">
                  <c:v>21-Apr</c:v>
                </c:pt>
                <c:pt idx="113">
                  <c:v>22-Apr</c:v>
                </c:pt>
                <c:pt idx="114">
                  <c:v>23-Apr</c:v>
                </c:pt>
                <c:pt idx="115">
                  <c:v>24-Apr</c:v>
                </c:pt>
                <c:pt idx="116">
                  <c:v>25-Apr</c:v>
                </c:pt>
                <c:pt idx="117">
                  <c:v>26-Apr</c:v>
                </c:pt>
                <c:pt idx="118">
                  <c:v>27-Apr</c:v>
                </c:pt>
                <c:pt idx="119">
                  <c:v>28-Apr</c:v>
                </c:pt>
                <c:pt idx="120">
                  <c:v>29-Apr</c:v>
                </c:pt>
                <c:pt idx="121">
                  <c:v>30-Apr</c:v>
                </c:pt>
                <c:pt idx="122">
                  <c:v>1-May</c:v>
                </c:pt>
                <c:pt idx="123">
                  <c:v>2-May</c:v>
                </c:pt>
                <c:pt idx="124">
                  <c:v>3-May</c:v>
                </c:pt>
                <c:pt idx="125">
                  <c:v>4-May</c:v>
                </c:pt>
                <c:pt idx="126">
                  <c:v>5-May</c:v>
                </c:pt>
                <c:pt idx="127">
                  <c:v>6-May</c:v>
                </c:pt>
                <c:pt idx="128">
                  <c:v>7-May</c:v>
                </c:pt>
                <c:pt idx="129">
                  <c:v>8-May</c:v>
                </c:pt>
                <c:pt idx="130">
                  <c:v>9-May</c:v>
                </c:pt>
                <c:pt idx="131">
                  <c:v>10-May</c:v>
                </c:pt>
                <c:pt idx="132">
                  <c:v>11-May</c:v>
                </c:pt>
                <c:pt idx="133">
                  <c:v>12-May</c:v>
                </c:pt>
                <c:pt idx="134">
                  <c:v>13-May</c:v>
                </c:pt>
                <c:pt idx="135">
                  <c:v>14-May</c:v>
                </c:pt>
                <c:pt idx="136">
                  <c:v>15-May</c:v>
                </c:pt>
                <c:pt idx="137">
                  <c:v>16-May</c:v>
                </c:pt>
                <c:pt idx="138">
                  <c:v>17-May</c:v>
                </c:pt>
                <c:pt idx="139">
                  <c:v>18-May</c:v>
                </c:pt>
                <c:pt idx="140">
                  <c:v>19-May</c:v>
                </c:pt>
                <c:pt idx="141">
                  <c:v>20-May</c:v>
                </c:pt>
                <c:pt idx="142">
                  <c:v>21-May</c:v>
                </c:pt>
                <c:pt idx="143">
                  <c:v>22-May</c:v>
                </c:pt>
                <c:pt idx="144">
                  <c:v>23-May</c:v>
                </c:pt>
                <c:pt idx="145">
                  <c:v>24-May</c:v>
                </c:pt>
                <c:pt idx="146">
                  <c:v>25-May</c:v>
                </c:pt>
                <c:pt idx="147">
                  <c:v>26-May</c:v>
                </c:pt>
                <c:pt idx="148">
                  <c:v>27-May</c:v>
                </c:pt>
                <c:pt idx="149">
                  <c:v>28-May</c:v>
                </c:pt>
                <c:pt idx="150">
                  <c:v>29-May</c:v>
                </c:pt>
                <c:pt idx="151">
                  <c:v>30-May</c:v>
                </c:pt>
                <c:pt idx="152">
                  <c:v>31-May</c:v>
                </c:pt>
                <c:pt idx="153">
                  <c:v>1-Jun</c:v>
                </c:pt>
                <c:pt idx="154">
                  <c:v>2-Jun</c:v>
                </c:pt>
                <c:pt idx="155">
                  <c:v>3-Jun</c:v>
                </c:pt>
                <c:pt idx="156">
                  <c:v>4-Jun</c:v>
                </c:pt>
                <c:pt idx="157">
                  <c:v>5-Jun</c:v>
                </c:pt>
                <c:pt idx="158">
                  <c:v>6-Jun</c:v>
                </c:pt>
                <c:pt idx="159">
                  <c:v>7-Jun</c:v>
                </c:pt>
                <c:pt idx="160">
                  <c:v>8-Jun</c:v>
                </c:pt>
                <c:pt idx="161">
                  <c:v>9-Jun</c:v>
                </c:pt>
                <c:pt idx="162">
                  <c:v>10-Jun</c:v>
                </c:pt>
                <c:pt idx="163">
                  <c:v>11-Jun</c:v>
                </c:pt>
                <c:pt idx="164">
                  <c:v>12-Jun</c:v>
                </c:pt>
                <c:pt idx="165">
                  <c:v>13-Jun</c:v>
                </c:pt>
                <c:pt idx="166">
                  <c:v>14-Jun</c:v>
                </c:pt>
                <c:pt idx="167">
                  <c:v>15-Jun</c:v>
                </c:pt>
                <c:pt idx="168">
                  <c:v>16-Jun</c:v>
                </c:pt>
                <c:pt idx="169">
                  <c:v>17-Jun</c:v>
                </c:pt>
                <c:pt idx="170">
                  <c:v>18-Jun</c:v>
                </c:pt>
                <c:pt idx="171">
                  <c:v>19-Jun</c:v>
                </c:pt>
                <c:pt idx="172">
                  <c:v>20-Jun</c:v>
                </c:pt>
                <c:pt idx="173">
                  <c:v>21-Jun</c:v>
                </c:pt>
                <c:pt idx="174">
                  <c:v>22-Jun</c:v>
                </c:pt>
                <c:pt idx="175">
                  <c:v>23-Jun</c:v>
                </c:pt>
                <c:pt idx="176">
                  <c:v>24-Jun</c:v>
                </c:pt>
                <c:pt idx="177">
                  <c:v>25-Jun</c:v>
                </c:pt>
                <c:pt idx="178">
                  <c:v>26-Jun</c:v>
                </c:pt>
                <c:pt idx="179">
                  <c:v>27-Jun</c:v>
                </c:pt>
                <c:pt idx="180">
                  <c:v>28-Jun</c:v>
                </c:pt>
                <c:pt idx="181">
                  <c:v>29-Jun</c:v>
                </c:pt>
                <c:pt idx="182">
                  <c:v>30-Jun</c:v>
                </c:pt>
                <c:pt idx="183">
                  <c:v>1-Jul</c:v>
                </c:pt>
                <c:pt idx="184">
                  <c:v>2-Jul</c:v>
                </c:pt>
                <c:pt idx="185">
                  <c:v>3-Jul</c:v>
                </c:pt>
                <c:pt idx="186">
                  <c:v>4-Jul</c:v>
                </c:pt>
                <c:pt idx="187">
                  <c:v>5-Jul</c:v>
                </c:pt>
                <c:pt idx="188">
                  <c:v>6-Jul</c:v>
                </c:pt>
                <c:pt idx="189">
                  <c:v>7-Jul</c:v>
                </c:pt>
                <c:pt idx="190">
                  <c:v>8-Jul</c:v>
                </c:pt>
                <c:pt idx="191">
                  <c:v>9-Jul</c:v>
                </c:pt>
                <c:pt idx="192">
                  <c:v>10-Jul</c:v>
                </c:pt>
                <c:pt idx="193">
                  <c:v>11-Jul</c:v>
                </c:pt>
                <c:pt idx="194">
                  <c:v>12-Jul</c:v>
                </c:pt>
                <c:pt idx="195">
                  <c:v>13-Jul</c:v>
                </c:pt>
                <c:pt idx="196">
                  <c:v>14-Jul</c:v>
                </c:pt>
                <c:pt idx="197">
                  <c:v>15-Jul</c:v>
                </c:pt>
                <c:pt idx="198">
                  <c:v>16-Jul</c:v>
                </c:pt>
                <c:pt idx="199">
                  <c:v>17-Jul</c:v>
                </c:pt>
                <c:pt idx="200">
                  <c:v>18-Jul</c:v>
                </c:pt>
                <c:pt idx="201">
                  <c:v>19-Jul</c:v>
                </c:pt>
                <c:pt idx="202">
                  <c:v>20-Jul</c:v>
                </c:pt>
                <c:pt idx="203">
                  <c:v>21-Jul</c:v>
                </c:pt>
                <c:pt idx="204">
                  <c:v>22-Jul</c:v>
                </c:pt>
                <c:pt idx="205">
                  <c:v>23-Jul</c:v>
                </c:pt>
                <c:pt idx="206">
                  <c:v>24-Jul</c:v>
                </c:pt>
                <c:pt idx="207">
                  <c:v>25-Jul</c:v>
                </c:pt>
                <c:pt idx="208">
                  <c:v>26-Jul</c:v>
                </c:pt>
                <c:pt idx="209">
                  <c:v>27-Jul</c:v>
                </c:pt>
                <c:pt idx="210">
                  <c:v>28-Jul</c:v>
                </c:pt>
                <c:pt idx="211">
                  <c:v>29-Jul</c:v>
                </c:pt>
                <c:pt idx="212">
                  <c:v>30-Jul</c:v>
                </c:pt>
                <c:pt idx="213">
                  <c:v>31-Jul</c:v>
                </c:pt>
                <c:pt idx="214">
                  <c:v>1-Aug</c:v>
                </c:pt>
                <c:pt idx="215">
                  <c:v>2-Aug</c:v>
                </c:pt>
                <c:pt idx="216">
                  <c:v>3-Aug</c:v>
                </c:pt>
                <c:pt idx="217">
                  <c:v>4-Aug</c:v>
                </c:pt>
                <c:pt idx="218">
                  <c:v>5-Aug</c:v>
                </c:pt>
                <c:pt idx="219">
                  <c:v>6-Aug</c:v>
                </c:pt>
                <c:pt idx="220">
                  <c:v>7-Aug</c:v>
                </c:pt>
                <c:pt idx="221">
                  <c:v>8-Aug</c:v>
                </c:pt>
                <c:pt idx="222">
                  <c:v>9-Aug</c:v>
                </c:pt>
                <c:pt idx="223">
                  <c:v>10-Aug</c:v>
                </c:pt>
                <c:pt idx="224">
                  <c:v>11-Aug</c:v>
                </c:pt>
                <c:pt idx="225">
                  <c:v>12-Aug</c:v>
                </c:pt>
                <c:pt idx="226">
                  <c:v>13-Aug</c:v>
                </c:pt>
                <c:pt idx="227">
                  <c:v>14-Aug</c:v>
                </c:pt>
                <c:pt idx="228">
                  <c:v>15-Aug</c:v>
                </c:pt>
                <c:pt idx="229">
                  <c:v>16-Aug</c:v>
                </c:pt>
                <c:pt idx="230">
                  <c:v>17-Aug</c:v>
                </c:pt>
                <c:pt idx="231">
                  <c:v>18-Aug</c:v>
                </c:pt>
                <c:pt idx="232">
                  <c:v>19-Aug</c:v>
                </c:pt>
                <c:pt idx="233">
                  <c:v>20-Aug</c:v>
                </c:pt>
                <c:pt idx="234">
                  <c:v>21-Aug</c:v>
                </c:pt>
                <c:pt idx="235">
                  <c:v>22-Aug</c:v>
                </c:pt>
                <c:pt idx="236">
                  <c:v>23-Aug</c:v>
                </c:pt>
                <c:pt idx="237">
                  <c:v>24-Aug</c:v>
                </c:pt>
                <c:pt idx="238">
                  <c:v>25-Aug</c:v>
                </c:pt>
                <c:pt idx="239">
                  <c:v>26-Aug</c:v>
                </c:pt>
                <c:pt idx="240">
                  <c:v>27-Aug</c:v>
                </c:pt>
                <c:pt idx="241">
                  <c:v>28-Aug</c:v>
                </c:pt>
                <c:pt idx="242">
                  <c:v>29-Aug</c:v>
                </c:pt>
                <c:pt idx="243">
                  <c:v>30-Aug</c:v>
                </c:pt>
                <c:pt idx="244">
                  <c:v>31-Aug</c:v>
                </c:pt>
                <c:pt idx="245">
                  <c:v>1-Sep</c:v>
                </c:pt>
                <c:pt idx="246">
                  <c:v>2-Sep</c:v>
                </c:pt>
                <c:pt idx="247">
                  <c:v>3-Sep</c:v>
                </c:pt>
                <c:pt idx="248">
                  <c:v>4-Sep</c:v>
                </c:pt>
                <c:pt idx="249">
                  <c:v>5-Sep</c:v>
                </c:pt>
                <c:pt idx="250">
                  <c:v>6-Sep</c:v>
                </c:pt>
                <c:pt idx="251">
                  <c:v>7-Sep</c:v>
                </c:pt>
                <c:pt idx="252">
                  <c:v>8-Sep</c:v>
                </c:pt>
                <c:pt idx="253">
                  <c:v>9-Sep</c:v>
                </c:pt>
                <c:pt idx="254">
                  <c:v>10-Sep</c:v>
                </c:pt>
                <c:pt idx="255">
                  <c:v>11-Sep</c:v>
                </c:pt>
                <c:pt idx="256">
                  <c:v>12-Sep</c:v>
                </c:pt>
                <c:pt idx="257">
                  <c:v>13-Sep</c:v>
                </c:pt>
                <c:pt idx="258">
                  <c:v>14-Sep</c:v>
                </c:pt>
                <c:pt idx="259">
                  <c:v>15-Sep</c:v>
                </c:pt>
                <c:pt idx="260">
                  <c:v>16-Sep</c:v>
                </c:pt>
                <c:pt idx="261">
                  <c:v>17-Sep</c:v>
                </c:pt>
                <c:pt idx="262">
                  <c:v>18-Sep</c:v>
                </c:pt>
                <c:pt idx="263">
                  <c:v>19-Sep</c:v>
                </c:pt>
                <c:pt idx="264">
                  <c:v>20-Sep</c:v>
                </c:pt>
                <c:pt idx="265">
                  <c:v>21-Sep</c:v>
                </c:pt>
                <c:pt idx="266">
                  <c:v>22-Sep</c:v>
                </c:pt>
                <c:pt idx="267">
                  <c:v>23-Sep</c:v>
                </c:pt>
                <c:pt idx="268">
                  <c:v>24-Sep</c:v>
                </c:pt>
                <c:pt idx="269">
                  <c:v>25-Sep</c:v>
                </c:pt>
                <c:pt idx="270">
                  <c:v>26-Sep</c:v>
                </c:pt>
                <c:pt idx="271">
                  <c:v>27-Sep</c:v>
                </c:pt>
                <c:pt idx="272">
                  <c:v>28-Sep</c:v>
                </c:pt>
                <c:pt idx="273">
                  <c:v>29-Sep</c:v>
                </c:pt>
                <c:pt idx="274">
                  <c:v>30-Sep</c:v>
                </c:pt>
                <c:pt idx="275">
                  <c:v>1-Oct</c:v>
                </c:pt>
                <c:pt idx="276">
                  <c:v>2-Oct</c:v>
                </c:pt>
                <c:pt idx="277">
                  <c:v>3-Oct</c:v>
                </c:pt>
                <c:pt idx="278">
                  <c:v>4-Oct</c:v>
                </c:pt>
                <c:pt idx="279">
                  <c:v>5-Oct</c:v>
                </c:pt>
                <c:pt idx="280">
                  <c:v>6-Oct</c:v>
                </c:pt>
                <c:pt idx="281">
                  <c:v>7-Oct</c:v>
                </c:pt>
                <c:pt idx="282">
                  <c:v>8-Oct</c:v>
                </c:pt>
                <c:pt idx="283">
                  <c:v>9-Oct</c:v>
                </c:pt>
                <c:pt idx="284">
                  <c:v>10-Oct</c:v>
                </c:pt>
                <c:pt idx="285">
                  <c:v>11-Oct</c:v>
                </c:pt>
                <c:pt idx="286">
                  <c:v>12-Oct</c:v>
                </c:pt>
                <c:pt idx="287">
                  <c:v>13-Oct</c:v>
                </c:pt>
                <c:pt idx="288">
                  <c:v>14-Oct</c:v>
                </c:pt>
              </c:strCache>
            </c:strRef>
          </c:cat>
          <c:val>
            <c:numRef>
              <c:f>[trend.xlsx]Sheet1!$E$1:$E$290</c:f>
              <c:numCache>
                <c:formatCode>General</c:formatCode>
                <c:ptCount val="290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43</c:v>
                </c:pt>
                <c:pt idx="5">
                  <c:v>24</c:v>
                </c:pt>
                <c:pt idx="6">
                  <c:v>25</c:v>
                </c:pt>
                <c:pt idx="7">
                  <c:v>17</c:v>
                </c:pt>
                <c:pt idx="8">
                  <c:v>22</c:v>
                </c:pt>
                <c:pt idx="9">
                  <c:v>22</c:v>
                </c:pt>
                <c:pt idx="10">
                  <c:v>22</c:v>
                </c:pt>
                <c:pt idx="11">
                  <c:v>34</c:v>
                </c:pt>
                <c:pt idx="12">
                  <c:v>59</c:v>
                </c:pt>
                <c:pt idx="13">
                  <c:v>65</c:v>
                </c:pt>
                <c:pt idx="14">
                  <c:v>87</c:v>
                </c:pt>
                <c:pt idx="15">
                  <c:v>69</c:v>
                </c:pt>
                <c:pt idx="16">
                  <c:v>52</c:v>
                </c:pt>
                <c:pt idx="17">
                  <c:v>68</c:v>
                </c:pt>
                <c:pt idx="18">
                  <c:v>103</c:v>
                </c:pt>
                <c:pt idx="19">
                  <c:v>193</c:v>
                </c:pt>
                <c:pt idx="20">
                  <c:v>975</c:v>
                </c:pt>
                <c:pt idx="21">
                  <c:v>2927</c:v>
                </c:pt>
                <c:pt idx="22">
                  <c:v>3039</c:v>
                </c:pt>
                <c:pt idx="23">
                  <c:v>2795</c:v>
                </c:pt>
                <c:pt idx="24">
                  <c:v>3774</c:v>
                </c:pt>
                <c:pt idx="25">
                  <c:v>3555</c:v>
                </c:pt>
                <c:pt idx="26">
                  <c:v>3321</c:v>
                </c:pt>
                <c:pt idx="27">
                  <c:v>3741</c:v>
                </c:pt>
                <c:pt idx="28">
                  <c:v>3918</c:v>
                </c:pt>
                <c:pt idx="29">
                  <c:v>3361</c:v>
                </c:pt>
                <c:pt idx="30">
                  <c:v>4523</c:v>
                </c:pt>
                <c:pt idx="31">
                  <c:v>3016</c:v>
                </c:pt>
                <c:pt idx="32">
                  <c:v>2200</c:v>
                </c:pt>
                <c:pt idx="33">
                  <c:v>2583</c:v>
                </c:pt>
                <c:pt idx="34">
                  <c:v>2627</c:v>
                </c:pt>
                <c:pt idx="35">
                  <c:v>9229</c:v>
                </c:pt>
                <c:pt idx="36">
                  <c:v>5211</c:v>
                </c:pt>
                <c:pt idx="37">
                  <c:v>3535</c:v>
                </c:pt>
                <c:pt idx="38">
                  <c:v>3611</c:v>
                </c:pt>
                <c:pt idx="39">
                  <c:v>3542</c:v>
                </c:pt>
                <c:pt idx="40">
                  <c:v>2816</c:v>
                </c:pt>
                <c:pt idx="41">
                  <c:v>3052</c:v>
                </c:pt>
                <c:pt idx="42">
                  <c:v>2944</c:v>
                </c:pt>
                <c:pt idx="43">
                  <c:v>2362</c:v>
                </c:pt>
                <c:pt idx="44">
                  <c:v>2095</c:v>
                </c:pt>
                <c:pt idx="45">
                  <c:v>2022</c:v>
                </c:pt>
                <c:pt idx="46">
                  <c:v>1648</c:v>
                </c:pt>
                <c:pt idx="47">
                  <c:v>2048</c:v>
                </c:pt>
                <c:pt idx="48">
                  <c:v>2012</c:v>
                </c:pt>
                <c:pt idx="49">
                  <c:v>2087</c:v>
                </c:pt>
                <c:pt idx="50">
                  <c:v>2025</c:v>
                </c:pt>
                <c:pt idx="51">
                  <c:v>1375</c:v>
                </c:pt>
                <c:pt idx="52">
                  <c:v>1823</c:v>
                </c:pt>
                <c:pt idx="53">
                  <c:v>1520</c:v>
                </c:pt>
                <c:pt idx="54">
                  <c:v>1591</c:v>
                </c:pt>
                <c:pt idx="55">
                  <c:v>1649</c:v>
                </c:pt>
                <c:pt idx="56">
                  <c:v>1730</c:v>
                </c:pt>
                <c:pt idx="57">
                  <c:v>1490</c:v>
                </c:pt>
                <c:pt idx="58">
                  <c:v>1475</c:v>
                </c:pt>
                <c:pt idx="59">
                  <c:v>1567</c:v>
                </c:pt>
                <c:pt idx="60">
                  <c:v>1246</c:v>
                </c:pt>
                <c:pt idx="61">
                  <c:v>1250</c:v>
                </c:pt>
                <c:pt idx="62">
                  <c:v>1097</c:v>
                </c:pt>
                <c:pt idx="63">
                  <c:v>1287</c:v>
                </c:pt>
                <c:pt idx="64">
                  <c:v>1341</c:v>
                </c:pt>
                <c:pt idx="65">
                  <c:v>1373</c:v>
                </c:pt>
                <c:pt idx="66">
                  <c:v>1346</c:v>
                </c:pt>
                <c:pt idx="67">
                  <c:v>1384</c:v>
                </c:pt>
                <c:pt idx="68">
                  <c:v>1182</c:v>
                </c:pt>
                <c:pt idx="69">
                  <c:v>2262</c:v>
                </c:pt>
                <c:pt idx="70">
                  <c:v>8179</c:v>
                </c:pt>
                <c:pt idx="71">
                  <c:v>6292</c:v>
                </c:pt>
                <c:pt idx="72">
                  <c:v>8580</c:v>
                </c:pt>
                <c:pt idx="73">
                  <c:v>11542</c:v>
                </c:pt>
                <c:pt idx="74">
                  <c:v>7686</c:v>
                </c:pt>
                <c:pt idx="75">
                  <c:v>6373</c:v>
                </c:pt>
                <c:pt idx="76">
                  <c:v>7416</c:v>
                </c:pt>
                <c:pt idx="77">
                  <c:v>59621</c:v>
                </c:pt>
                <c:pt idx="78">
                  <c:v>87042</c:v>
                </c:pt>
                <c:pt idx="79">
                  <c:v>88548</c:v>
                </c:pt>
                <c:pt idx="80">
                  <c:v>58147</c:v>
                </c:pt>
                <c:pt idx="81">
                  <c:v>43114</c:v>
                </c:pt>
                <c:pt idx="82">
                  <c:v>40220</c:v>
                </c:pt>
                <c:pt idx="83">
                  <c:v>38086</c:v>
                </c:pt>
                <c:pt idx="84">
                  <c:v>35835</c:v>
                </c:pt>
                <c:pt idx="85">
                  <c:v>38490</c:v>
                </c:pt>
                <c:pt idx="86">
                  <c:v>81735</c:v>
                </c:pt>
                <c:pt idx="87">
                  <c:v>61508</c:v>
                </c:pt>
                <c:pt idx="88">
                  <c:v>36818</c:v>
                </c:pt>
                <c:pt idx="89">
                  <c:v>37255</c:v>
                </c:pt>
                <c:pt idx="90">
                  <c:v>32638</c:v>
                </c:pt>
                <c:pt idx="91">
                  <c:v>30410</c:v>
                </c:pt>
                <c:pt idx="92">
                  <c:v>32125</c:v>
                </c:pt>
                <c:pt idx="93">
                  <c:v>24946</c:v>
                </c:pt>
                <c:pt idx="94">
                  <c:v>22276</c:v>
                </c:pt>
                <c:pt idx="95">
                  <c:v>21707</c:v>
                </c:pt>
                <c:pt idx="96">
                  <c:v>22677</c:v>
                </c:pt>
                <c:pt idx="97">
                  <c:v>25015</c:v>
                </c:pt>
                <c:pt idx="98">
                  <c:v>23805</c:v>
                </c:pt>
                <c:pt idx="99">
                  <c:v>21582</c:v>
                </c:pt>
                <c:pt idx="100">
                  <c:v>18725</c:v>
                </c:pt>
                <c:pt idx="101">
                  <c:v>20974</c:v>
                </c:pt>
                <c:pt idx="102">
                  <c:v>20171</c:v>
                </c:pt>
                <c:pt idx="103">
                  <c:v>22173</c:v>
                </c:pt>
                <c:pt idx="104">
                  <c:v>21645</c:v>
                </c:pt>
                <c:pt idx="105">
                  <c:v>20601</c:v>
                </c:pt>
                <c:pt idx="106">
                  <c:v>20697</c:v>
                </c:pt>
                <c:pt idx="107">
                  <c:v>18314</c:v>
                </c:pt>
                <c:pt idx="108">
                  <c:v>18782</c:v>
                </c:pt>
                <c:pt idx="109">
                  <c:v>17730</c:v>
                </c:pt>
                <c:pt idx="110">
                  <c:v>17724</c:v>
                </c:pt>
                <c:pt idx="111">
                  <c:v>13988</c:v>
                </c:pt>
                <c:pt idx="112">
                  <c:v>13406</c:v>
                </c:pt>
                <c:pt idx="113">
                  <c:v>12580</c:v>
                </c:pt>
                <c:pt idx="114">
                  <c:v>11231</c:v>
                </c:pt>
                <c:pt idx="115">
                  <c:v>10834</c:v>
                </c:pt>
                <c:pt idx="116">
                  <c:v>9309</c:v>
                </c:pt>
                <c:pt idx="117">
                  <c:v>8990</c:v>
                </c:pt>
                <c:pt idx="118">
                  <c:v>9555</c:v>
                </c:pt>
                <c:pt idx="119">
                  <c:v>10138</c:v>
                </c:pt>
                <c:pt idx="120">
                  <c:v>9284</c:v>
                </c:pt>
                <c:pt idx="121">
                  <c:v>8413</c:v>
                </c:pt>
                <c:pt idx="122">
                  <c:v>8795</c:v>
                </c:pt>
                <c:pt idx="123">
                  <c:v>7304</c:v>
                </c:pt>
                <c:pt idx="124">
                  <c:v>7226</c:v>
                </c:pt>
                <c:pt idx="125">
                  <c:v>7682</c:v>
                </c:pt>
                <c:pt idx="126">
                  <c:v>7533</c:v>
                </c:pt>
                <c:pt idx="127">
                  <c:v>6697</c:v>
                </c:pt>
                <c:pt idx="128">
                  <c:v>6864</c:v>
                </c:pt>
                <c:pt idx="129">
                  <c:v>11330</c:v>
                </c:pt>
                <c:pt idx="130">
                  <c:v>6827</c:v>
                </c:pt>
                <c:pt idx="131">
                  <c:v>7522</c:v>
                </c:pt>
                <c:pt idx="132">
                  <c:v>8411</c:v>
                </c:pt>
                <c:pt idx="133">
                  <c:v>11168</c:v>
                </c:pt>
                <c:pt idx="134">
                  <c:v>8909</c:v>
                </c:pt>
                <c:pt idx="135">
                  <c:v>8679</c:v>
                </c:pt>
                <c:pt idx="136">
                  <c:v>8531</c:v>
                </c:pt>
                <c:pt idx="137">
                  <c:v>7131</c:v>
                </c:pt>
                <c:pt idx="138">
                  <c:v>9070</c:v>
                </c:pt>
                <c:pt idx="139">
                  <c:v>9328</c:v>
                </c:pt>
                <c:pt idx="140">
                  <c:v>8231</c:v>
                </c:pt>
                <c:pt idx="141">
                  <c:v>8839</c:v>
                </c:pt>
                <c:pt idx="142">
                  <c:v>9408</c:v>
                </c:pt>
                <c:pt idx="143">
                  <c:v>6932</c:v>
                </c:pt>
                <c:pt idx="144">
                  <c:v>5534</c:v>
                </c:pt>
                <c:pt idx="145">
                  <c:v>7069</c:v>
                </c:pt>
                <c:pt idx="146">
                  <c:v>12639</c:v>
                </c:pt>
                <c:pt idx="147">
                  <c:v>11687</c:v>
                </c:pt>
                <c:pt idx="148">
                  <c:v>8116</c:v>
                </c:pt>
                <c:pt idx="149">
                  <c:v>6740</c:v>
                </c:pt>
                <c:pt idx="150">
                  <c:v>7982</c:v>
                </c:pt>
                <c:pt idx="151">
                  <c:v>6052</c:v>
                </c:pt>
                <c:pt idx="152">
                  <c:v>5229</c:v>
                </c:pt>
                <c:pt idx="153">
                  <c:v>5190</c:v>
                </c:pt>
                <c:pt idx="154">
                  <c:v>4886</c:v>
                </c:pt>
                <c:pt idx="155">
                  <c:v>5226</c:v>
                </c:pt>
                <c:pt idx="156">
                  <c:v>4585</c:v>
                </c:pt>
                <c:pt idx="157">
                  <c:v>4508</c:v>
                </c:pt>
                <c:pt idx="158">
                  <c:v>4373</c:v>
                </c:pt>
                <c:pt idx="159">
                  <c:v>4336</c:v>
                </c:pt>
                <c:pt idx="160">
                  <c:v>4030</c:v>
                </c:pt>
                <c:pt idx="161">
                  <c:v>4208</c:v>
                </c:pt>
                <c:pt idx="162">
                  <c:v>3810</c:v>
                </c:pt>
                <c:pt idx="163">
                  <c:v>3607</c:v>
                </c:pt>
                <c:pt idx="164">
                  <c:v>3671</c:v>
                </c:pt>
                <c:pt idx="165">
                  <c:v>3363</c:v>
                </c:pt>
                <c:pt idx="166">
                  <c:v>3220</c:v>
                </c:pt>
                <c:pt idx="167">
                  <c:v>3596</c:v>
                </c:pt>
                <c:pt idx="168">
                  <c:v>8259</c:v>
                </c:pt>
                <c:pt idx="169">
                  <c:v>9537</c:v>
                </c:pt>
                <c:pt idx="170">
                  <c:v>7865</c:v>
                </c:pt>
                <c:pt idx="171">
                  <c:v>6476</c:v>
                </c:pt>
                <c:pt idx="172">
                  <c:v>5719</c:v>
                </c:pt>
                <c:pt idx="173">
                  <c:v>9518</c:v>
                </c:pt>
                <c:pt idx="174">
                  <c:v>8730</c:v>
                </c:pt>
                <c:pt idx="175">
                  <c:v>7389</c:v>
                </c:pt>
                <c:pt idx="176">
                  <c:v>6797</c:v>
                </c:pt>
                <c:pt idx="177">
                  <c:v>13140</c:v>
                </c:pt>
                <c:pt idx="178">
                  <c:v>7913</c:v>
                </c:pt>
                <c:pt idx="179">
                  <c:v>5758</c:v>
                </c:pt>
                <c:pt idx="180">
                  <c:v>6267</c:v>
                </c:pt>
                <c:pt idx="181">
                  <c:v>6101</c:v>
                </c:pt>
                <c:pt idx="182">
                  <c:v>8146</c:v>
                </c:pt>
                <c:pt idx="183">
                  <c:v>6786</c:v>
                </c:pt>
                <c:pt idx="184">
                  <c:v>5553</c:v>
                </c:pt>
                <c:pt idx="185">
                  <c:v>5751</c:v>
                </c:pt>
                <c:pt idx="186">
                  <c:v>5190</c:v>
                </c:pt>
                <c:pt idx="187">
                  <c:v>6877</c:v>
                </c:pt>
                <c:pt idx="188">
                  <c:v>20943</c:v>
                </c:pt>
                <c:pt idx="189">
                  <c:v>14777</c:v>
                </c:pt>
                <c:pt idx="190">
                  <c:v>9754</c:v>
                </c:pt>
                <c:pt idx="191">
                  <c:v>6264</c:v>
                </c:pt>
                <c:pt idx="192">
                  <c:v>6649</c:v>
                </c:pt>
                <c:pt idx="193">
                  <c:v>5609</c:v>
                </c:pt>
                <c:pt idx="194">
                  <c:v>5342</c:v>
                </c:pt>
                <c:pt idx="195">
                  <c:v>5502</c:v>
                </c:pt>
                <c:pt idx="196">
                  <c:v>6951</c:v>
                </c:pt>
                <c:pt idx="197">
                  <c:v>5749</c:v>
                </c:pt>
                <c:pt idx="198">
                  <c:v>5789</c:v>
                </c:pt>
                <c:pt idx="199">
                  <c:v>4906</c:v>
                </c:pt>
                <c:pt idx="200">
                  <c:v>4267</c:v>
                </c:pt>
                <c:pt idx="201">
                  <c:v>4989</c:v>
                </c:pt>
                <c:pt idx="202">
                  <c:v>17453</c:v>
                </c:pt>
                <c:pt idx="203">
                  <c:v>24271</c:v>
                </c:pt>
                <c:pt idx="204">
                  <c:v>24837</c:v>
                </c:pt>
                <c:pt idx="205">
                  <c:v>20599</c:v>
                </c:pt>
                <c:pt idx="206">
                  <c:v>10428</c:v>
                </c:pt>
                <c:pt idx="207">
                  <c:v>7363</c:v>
                </c:pt>
                <c:pt idx="208">
                  <c:v>9665</c:v>
                </c:pt>
                <c:pt idx="209">
                  <c:v>10043</c:v>
                </c:pt>
                <c:pt idx="210">
                  <c:v>8442</c:v>
                </c:pt>
                <c:pt idx="211">
                  <c:v>8028</c:v>
                </c:pt>
                <c:pt idx="212">
                  <c:v>11844</c:v>
                </c:pt>
                <c:pt idx="213">
                  <c:v>9522</c:v>
                </c:pt>
                <c:pt idx="214">
                  <c:v>6083</c:v>
                </c:pt>
                <c:pt idx="215">
                  <c:v>7815</c:v>
                </c:pt>
                <c:pt idx="216">
                  <c:v>10662</c:v>
                </c:pt>
                <c:pt idx="217">
                  <c:v>8058</c:v>
                </c:pt>
                <c:pt idx="218">
                  <c:v>6611</c:v>
                </c:pt>
                <c:pt idx="219">
                  <c:v>6646</c:v>
                </c:pt>
                <c:pt idx="220">
                  <c:v>12449</c:v>
                </c:pt>
                <c:pt idx="221">
                  <c:v>11665</c:v>
                </c:pt>
                <c:pt idx="222">
                  <c:v>6826</c:v>
                </c:pt>
                <c:pt idx="223">
                  <c:v>7514</c:v>
                </c:pt>
                <c:pt idx="224">
                  <c:v>7835</c:v>
                </c:pt>
                <c:pt idx="225">
                  <c:v>6940</c:v>
                </c:pt>
                <c:pt idx="226">
                  <c:v>6913</c:v>
                </c:pt>
                <c:pt idx="227">
                  <c:v>8399</c:v>
                </c:pt>
                <c:pt idx="228">
                  <c:v>6440</c:v>
                </c:pt>
                <c:pt idx="229">
                  <c:v>5726</c:v>
                </c:pt>
                <c:pt idx="230">
                  <c:v>5727</c:v>
                </c:pt>
                <c:pt idx="231">
                  <c:v>7029</c:v>
                </c:pt>
                <c:pt idx="232">
                  <c:v>5742</c:v>
                </c:pt>
                <c:pt idx="233">
                  <c:v>5427</c:v>
                </c:pt>
                <c:pt idx="234">
                  <c:v>5125</c:v>
                </c:pt>
                <c:pt idx="235">
                  <c:v>4315</c:v>
                </c:pt>
                <c:pt idx="236">
                  <c:v>19101</c:v>
                </c:pt>
                <c:pt idx="237">
                  <c:v>7474</c:v>
                </c:pt>
                <c:pt idx="238">
                  <c:v>9721</c:v>
                </c:pt>
                <c:pt idx="239">
                  <c:v>8321</c:v>
                </c:pt>
                <c:pt idx="240">
                  <c:v>6425</c:v>
                </c:pt>
                <c:pt idx="241">
                  <c:v>9327</c:v>
                </c:pt>
                <c:pt idx="242">
                  <c:v>5337</c:v>
                </c:pt>
                <c:pt idx="243">
                  <c:v>4938</c:v>
                </c:pt>
                <c:pt idx="244">
                  <c:v>6441</c:v>
                </c:pt>
                <c:pt idx="245">
                  <c:v>6835</c:v>
                </c:pt>
                <c:pt idx="246">
                  <c:v>6380</c:v>
                </c:pt>
                <c:pt idx="247">
                  <c:v>8085</c:v>
                </c:pt>
                <c:pt idx="248">
                  <c:v>5590</c:v>
                </c:pt>
                <c:pt idx="249">
                  <c:v>4821</c:v>
                </c:pt>
                <c:pt idx="250">
                  <c:v>4682</c:v>
                </c:pt>
                <c:pt idx="251">
                  <c:v>7128</c:v>
                </c:pt>
                <c:pt idx="252">
                  <c:v>9210</c:v>
                </c:pt>
                <c:pt idx="253">
                  <c:v>8545</c:v>
                </c:pt>
                <c:pt idx="254">
                  <c:v>10007</c:v>
                </c:pt>
                <c:pt idx="255">
                  <c:v>6960</c:v>
                </c:pt>
                <c:pt idx="256">
                  <c:v>4834</c:v>
                </c:pt>
                <c:pt idx="257">
                  <c:v>5459</c:v>
                </c:pt>
                <c:pt idx="258">
                  <c:v>6746</c:v>
                </c:pt>
                <c:pt idx="259">
                  <c:v>5464</c:v>
                </c:pt>
                <c:pt idx="260">
                  <c:v>9937</c:v>
                </c:pt>
                <c:pt idx="261">
                  <c:v>8377</c:v>
                </c:pt>
                <c:pt idx="262">
                  <c:v>10131</c:v>
                </c:pt>
                <c:pt idx="263">
                  <c:v>4480</c:v>
                </c:pt>
                <c:pt idx="264">
                  <c:v>4168</c:v>
                </c:pt>
                <c:pt idx="265">
                  <c:v>4380</c:v>
                </c:pt>
                <c:pt idx="266">
                  <c:v>7566</c:v>
                </c:pt>
                <c:pt idx="267">
                  <c:v>7625</c:v>
                </c:pt>
                <c:pt idx="268">
                  <c:v>6019</c:v>
                </c:pt>
                <c:pt idx="269">
                  <c:v>5055</c:v>
                </c:pt>
                <c:pt idx="270">
                  <c:v>5129</c:v>
                </c:pt>
                <c:pt idx="271">
                  <c:v>4191</c:v>
                </c:pt>
                <c:pt idx="272">
                  <c:v>4381</c:v>
                </c:pt>
                <c:pt idx="273">
                  <c:v>6360</c:v>
                </c:pt>
                <c:pt idx="274">
                  <c:v>9561</c:v>
                </c:pt>
                <c:pt idx="275">
                  <c:v>4453</c:v>
                </c:pt>
                <c:pt idx="276">
                  <c:v>44658</c:v>
                </c:pt>
                <c:pt idx="277">
                  <c:v>23938</c:v>
                </c:pt>
                <c:pt idx="278">
                  <c:v>14296</c:v>
                </c:pt>
                <c:pt idx="279">
                  <c:v>13825</c:v>
                </c:pt>
                <c:pt idx="280">
                  <c:v>13742</c:v>
                </c:pt>
                <c:pt idx="281">
                  <c:v>14344</c:v>
                </c:pt>
                <c:pt idx="282">
                  <c:v>13825</c:v>
                </c:pt>
                <c:pt idx="283">
                  <c:v>7786</c:v>
                </c:pt>
                <c:pt idx="284">
                  <c:v>9064</c:v>
                </c:pt>
                <c:pt idx="285">
                  <c:v>8067</c:v>
                </c:pt>
                <c:pt idx="286">
                  <c:v>8577</c:v>
                </c:pt>
                <c:pt idx="287">
                  <c:v>7824</c:v>
                </c:pt>
                <c:pt idx="288">
                  <c:v>7726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92-6345-A1B2-DEFD744A1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324425"/>
        <c:axId val="23027992"/>
      </c:lineChart>
      <c:lineChart>
        <c:grouping val="standard"/>
        <c:varyColors val="0"/>
        <c:ser>
          <c:idx val="2"/>
          <c:order val="2"/>
          <c:tx>
            <c:strRef>
              <c:f>"Percentage"</c:f>
              <c:strCache>
                <c:ptCount val="1"/>
                <c:pt idx="0">
                  <c:v>Percentage</c:v>
                </c:pt>
              </c:strCache>
            </c:strRef>
          </c:tx>
          <c:spPr>
            <a:ln w="12700" cap="rnd" cmpd="sng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[trend.xlsx]Sheet1!$A$1:$A$290</c:f>
              <c:strCache>
                <c:ptCount val="290"/>
                <c:pt idx="0">
                  <c:v>china</c:v>
                </c:pt>
                <c:pt idx="1">
                  <c:v>1-Jan</c:v>
                </c:pt>
                <c:pt idx="2">
                  <c:v>2-Jan</c:v>
                </c:pt>
                <c:pt idx="3">
                  <c:v>3-Jan</c:v>
                </c:pt>
                <c:pt idx="4">
                  <c:v>4-Jan</c:v>
                </c:pt>
                <c:pt idx="5">
                  <c:v>5-Jan</c:v>
                </c:pt>
                <c:pt idx="6">
                  <c:v>6-Jan</c:v>
                </c:pt>
                <c:pt idx="7">
                  <c:v>7-Jan</c:v>
                </c:pt>
                <c:pt idx="8">
                  <c:v>8-Jan</c:v>
                </c:pt>
                <c:pt idx="9">
                  <c:v>9-Jan</c:v>
                </c:pt>
                <c:pt idx="10">
                  <c:v>10-Jan</c:v>
                </c:pt>
                <c:pt idx="11">
                  <c:v>11-Jan</c:v>
                </c:pt>
                <c:pt idx="12">
                  <c:v>12-Jan</c:v>
                </c:pt>
                <c:pt idx="13">
                  <c:v>13-Jan</c:v>
                </c:pt>
                <c:pt idx="14">
                  <c:v>14-Jan</c:v>
                </c:pt>
                <c:pt idx="15">
                  <c:v>15-Jan</c:v>
                </c:pt>
                <c:pt idx="16">
                  <c:v>16-Jan</c:v>
                </c:pt>
                <c:pt idx="17">
                  <c:v>17-Jan</c:v>
                </c:pt>
                <c:pt idx="18">
                  <c:v>18-Jan</c:v>
                </c:pt>
                <c:pt idx="19">
                  <c:v>19-Jan</c:v>
                </c:pt>
                <c:pt idx="20">
                  <c:v>20-Jan</c:v>
                </c:pt>
                <c:pt idx="21">
                  <c:v>21-Jan</c:v>
                </c:pt>
                <c:pt idx="22">
                  <c:v>22-Jan</c:v>
                </c:pt>
                <c:pt idx="23">
                  <c:v>23-Jan</c:v>
                </c:pt>
                <c:pt idx="24">
                  <c:v>24-Jan</c:v>
                </c:pt>
                <c:pt idx="25">
                  <c:v>25-Jan</c:v>
                </c:pt>
                <c:pt idx="26">
                  <c:v>26-Jan</c:v>
                </c:pt>
                <c:pt idx="27">
                  <c:v>27-Jan</c:v>
                </c:pt>
                <c:pt idx="28">
                  <c:v>28-Jan</c:v>
                </c:pt>
                <c:pt idx="29">
                  <c:v>29-Jan</c:v>
                </c:pt>
                <c:pt idx="30">
                  <c:v>30-Jan</c:v>
                </c:pt>
                <c:pt idx="31">
                  <c:v>31-Jan</c:v>
                </c:pt>
                <c:pt idx="32">
                  <c:v>1-Feb</c:v>
                </c:pt>
                <c:pt idx="33">
                  <c:v>2-Feb</c:v>
                </c:pt>
                <c:pt idx="34">
                  <c:v>3-Feb</c:v>
                </c:pt>
                <c:pt idx="35">
                  <c:v>4-Feb</c:v>
                </c:pt>
                <c:pt idx="36">
                  <c:v>5-Feb</c:v>
                </c:pt>
                <c:pt idx="37">
                  <c:v>6-Feb</c:v>
                </c:pt>
                <c:pt idx="38">
                  <c:v>7-Feb</c:v>
                </c:pt>
                <c:pt idx="39">
                  <c:v>8-Feb</c:v>
                </c:pt>
                <c:pt idx="40">
                  <c:v>9-Feb</c:v>
                </c:pt>
                <c:pt idx="41">
                  <c:v>10-Feb</c:v>
                </c:pt>
                <c:pt idx="42">
                  <c:v>11-Feb</c:v>
                </c:pt>
                <c:pt idx="43">
                  <c:v>12-Feb</c:v>
                </c:pt>
                <c:pt idx="44">
                  <c:v>13-Feb</c:v>
                </c:pt>
                <c:pt idx="45">
                  <c:v>14-Feb</c:v>
                </c:pt>
                <c:pt idx="46">
                  <c:v>15-Feb</c:v>
                </c:pt>
                <c:pt idx="47">
                  <c:v>16-Feb</c:v>
                </c:pt>
                <c:pt idx="48">
                  <c:v>17-Feb</c:v>
                </c:pt>
                <c:pt idx="49">
                  <c:v>18-Feb</c:v>
                </c:pt>
                <c:pt idx="50">
                  <c:v>19-Feb</c:v>
                </c:pt>
                <c:pt idx="51">
                  <c:v>20-Feb</c:v>
                </c:pt>
                <c:pt idx="52">
                  <c:v>21-Feb</c:v>
                </c:pt>
                <c:pt idx="53">
                  <c:v>22-Feb</c:v>
                </c:pt>
                <c:pt idx="54">
                  <c:v>23-Feb</c:v>
                </c:pt>
                <c:pt idx="55">
                  <c:v>24-Feb</c:v>
                </c:pt>
                <c:pt idx="56">
                  <c:v>25-Feb</c:v>
                </c:pt>
                <c:pt idx="57">
                  <c:v>26-Feb</c:v>
                </c:pt>
                <c:pt idx="58">
                  <c:v>27-Feb</c:v>
                </c:pt>
                <c:pt idx="59">
                  <c:v>28-Feb</c:v>
                </c:pt>
                <c:pt idx="60">
                  <c:v>29-Feb</c:v>
                </c:pt>
                <c:pt idx="61">
                  <c:v>1-Mar</c:v>
                </c:pt>
                <c:pt idx="62">
                  <c:v>2-Mar</c:v>
                </c:pt>
                <c:pt idx="63">
                  <c:v>3-Mar</c:v>
                </c:pt>
                <c:pt idx="64">
                  <c:v>4-Mar</c:v>
                </c:pt>
                <c:pt idx="65">
                  <c:v>5-Mar</c:v>
                </c:pt>
                <c:pt idx="66">
                  <c:v>6-Mar</c:v>
                </c:pt>
                <c:pt idx="67">
                  <c:v>7-Mar</c:v>
                </c:pt>
                <c:pt idx="68">
                  <c:v>8-Mar</c:v>
                </c:pt>
                <c:pt idx="69">
                  <c:v>9-Mar</c:v>
                </c:pt>
                <c:pt idx="70">
                  <c:v>10-Mar</c:v>
                </c:pt>
                <c:pt idx="71">
                  <c:v>11-Mar</c:v>
                </c:pt>
                <c:pt idx="72">
                  <c:v>12-Mar</c:v>
                </c:pt>
                <c:pt idx="73">
                  <c:v>13-Mar</c:v>
                </c:pt>
                <c:pt idx="74">
                  <c:v>14-Mar</c:v>
                </c:pt>
                <c:pt idx="75">
                  <c:v>15-Mar</c:v>
                </c:pt>
                <c:pt idx="76">
                  <c:v>16-Mar</c:v>
                </c:pt>
                <c:pt idx="77">
                  <c:v>17-Mar</c:v>
                </c:pt>
                <c:pt idx="78">
                  <c:v>18-Mar</c:v>
                </c:pt>
                <c:pt idx="79">
                  <c:v>19-Mar</c:v>
                </c:pt>
                <c:pt idx="80">
                  <c:v>20-Mar</c:v>
                </c:pt>
                <c:pt idx="81">
                  <c:v>21-Mar</c:v>
                </c:pt>
                <c:pt idx="82">
                  <c:v>22-Mar</c:v>
                </c:pt>
                <c:pt idx="83">
                  <c:v>23-Mar</c:v>
                </c:pt>
                <c:pt idx="84">
                  <c:v>24-Mar</c:v>
                </c:pt>
                <c:pt idx="85">
                  <c:v>25-Mar</c:v>
                </c:pt>
                <c:pt idx="86">
                  <c:v>26-Mar</c:v>
                </c:pt>
                <c:pt idx="87">
                  <c:v>27-Mar</c:v>
                </c:pt>
                <c:pt idx="88">
                  <c:v>28-Mar</c:v>
                </c:pt>
                <c:pt idx="89">
                  <c:v>29-Mar</c:v>
                </c:pt>
                <c:pt idx="90">
                  <c:v>30-Mar</c:v>
                </c:pt>
                <c:pt idx="91">
                  <c:v>31-Mar</c:v>
                </c:pt>
                <c:pt idx="92">
                  <c:v>1-Apr</c:v>
                </c:pt>
                <c:pt idx="93">
                  <c:v>2-Apr</c:v>
                </c:pt>
                <c:pt idx="94">
                  <c:v>3-Apr</c:v>
                </c:pt>
                <c:pt idx="95">
                  <c:v>4-Apr</c:v>
                </c:pt>
                <c:pt idx="96">
                  <c:v>5-Apr</c:v>
                </c:pt>
                <c:pt idx="97">
                  <c:v>6-Apr</c:v>
                </c:pt>
                <c:pt idx="98">
                  <c:v>7-Apr</c:v>
                </c:pt>
                <c:pt idx="99">
                  <c:v>8-Apr</c:v>
                </c:pt>
                <c:pt idx="100">
                  <c:v>9-Apr</c:v>
                </c:pt>
                <c:pt idx="101">
                  <c:v>10-Apr</c:v>
                </c:pt>
                <c:pt idx="102">
                  <c:v>11-Apr</c:v>
                </c:pt>
                <c:pt idx="103">
                  <c:v>12-Apr</c:v>
                </c:pt>
                <c:pt idx="104">
                  <c:v>13-Apr</c:v>
                </c:pt>
                <c:pt idx="105">
                  <c:v>14-Apr</c:v>
                </c:pt>
                <c:pt idx="106">
                  <c:v>15-Apr</c:v>
                </c:pt>
                <c:pt idx="107">
                  <c:v>16-Apr</c:v>
                </c:pt>
                <c:pt idx="108">
                  <c:v>17-Apr</c:v>
                </c:pt>
                <c:pt idx="109">
                  <c:v>18-Apr</c:v>
                </c:pt>
                <c:pt idx="110">
                  <c:v>19-Apr</c:v>
                </c:pt>
                <c:pt idx="111">
                  <c:v>20-Apr</c:v>
                </c:pt>
                <c:pt idx="112">
                  <c:v>21-Apr</c:v>
                </c:pt>
                <c:pt idx="113">
                  <c:v>22-Apr</c:v>
                </c:pt>
                <c:pt idx="114">
                  <c:v>23-Apr</c:v>
                </c:pt>
                <c:pt idx="115">
                  <c:v>24-Apr</c:v>
                </c:pt>
                <c:pt idx="116">
                  <c:v>25-Apr</c:v>
                </c:pt>
                <c:pt idx="117">
                  <c:v>26-Apr</c:v>
                </c:pt>
                <c:pt idx="118">
                  <c:v>27-Apr</c:v>
                </c:pt>
                <c:pt idx="119">
                  <c:v>28-Apr</c:v>
                </c:pt>
                <c:pt idx="120">
                  <c:v>29-Apr</c:v>
                </c:pt>
                <c:pt idx="121">
                  <c:v>30-Apr</c:v>
                </c:pt>
                <c:pt idx="122">
                  <c:v>1-May</c:v>
                </c:pt>
                <c:pt idx="123">
                  <c:v>2-May</c:v>
                </c:pt>
                <c:pt idx="124">
                  <c:v>3-May</c:v>
                </c:pt>
                <c:pt idx="125">
                  <c:v>4-May</c:v>
                </c:pt>
                <c:pt idx="126">
                  <c:v>5-May</c:v>
                </c:pt>
                <c:pt idx="127">
                  <c:v>6-May</c:v>
                </c:pt>
                <c:pt idx="128">
                  <c:v>7-May</c:v>
                </c:pt>
                <c:pt idx="129">
                  <c:v>8-May</c:v>
                </c:pt>
                <c:pt idx="130">
                  <c:v>9-May</c:v>
                </c:pt>
                <c:pt idx="131">
                  <c:v>10-May</c:v>
                </c:pt>
                <c:pt idx="132">
                  <c:v>11-May</c:v>
                </c:pt>
                <c:pt idx="133">
                  <c:v>12-May</c:v>
                </c:pt>
                <c:pt idx="134">
                  <c:v>13-May</c:v>
                </c:pt>
                <c:pt idx="135">
                  <c:v>14-May</c:v>
                </c:pt>
                <c:pt idx="136">
                  <c:v>15-May</c:v>
                </c:pt>
                <c:pt idx="137">
                  <c:v>16-May</c:v>
                </c:pt>
                <c:pt idx="138">
                  <c:v>17-May</c:v>
                </c:pt>
                <c:pt idx="139">
                  <c:v>18-May</c:v>
                </c:pt>
                <c:pt idx="140">
                  <c:v>19-May</c:v>
                </c:pt>
                <c:pt idx="141">
                  <c:v>20-May</c:v>
                </c:pt>
                <c:pt idx="142">
                  <c:v>21-May</c:v>
                </c:pt>
                <c:pt idx="143">
                  <c:v>22-May</c:v>
                </c:pt>
                <c:pt idx="144">
                  <c:v>23-May</c:v>
                </c:pt>
                <c:pt idx="145">
                  <c:v>24-May</c:v>
                </c:pt>
                <c:pt idx="146">
                  <c:v>25-May</c:v>
                </c:pt>
                <c:pt idx="147">
                  <c:v>26-May</c:v>
                </c:pt>
                <c:pt idx="148">
                  <c:v>27-May</c:v>
                </c:pt>
                <c:pt idx="149">
                  <c:v>28-May</c:v>
                </c:pt>
                <c:pt idx="150">
                  <c:v>29-May</c:v>
                </c:pt>
                <c:pt idx="151">
                  <c:v>30-May</c:v>
                </c:pt>
                <c:pt idx="152">
                  <c:v>31-May</c:v>
                </c:pt>
                <c:pt idx="153">
                  <c:v>1-Jun</c:v>
                </c:pt>
                <c:pt idx="154">
                  <c:v>2-Jun</c:v>
                </c:pt>
                <c:pt idx="155">
                  <c:v>3-Jun</c:v>
                </c:pt>
                <c:pt idx="156">
                  <c:v>4-Jun</c:v>
                </c:pt>
                <c:pt idx="157">
                  <c:v>5-Jun</c:v>
                </c:pt>
                <c:pt idx="158">
                  <c:v>6-Jun</c:v>
                </c:pt>
                <c:pt idx="159">
                  <c:v>7-Jun</c:v>
                </c:pt>
                <c:pt idx="160">
                  <c:v>8-Jun</c:v>
                </c:pt>
                <c:pt idx="161">
                  <c:v>9-Jun</c:v>
                </c:pt>
                <c:pt idx="162">
                  <c:v>10-Jun</c:v>
                </c:pt>
                <c:pt idx="163">
                  <c:v>11-Jun</c:v>
                </c:pt>
                <c:pt idx="164">
                  <c:v>12-Jun</c:v>
                </c:pt>
                <c:pt idx="165">
                  <c:v>13-Jun</c:v>
                </c:pt>
                <c:pt idx="166">
                  <c:v>14-Jun</c:v>
                </c:pt>
                <c:pt idx="167">
                  <c:v>15-Jun</c:v>
                </c:pt>
                <c:pt idx="168">
                  <c:v>16-Jun</c:v>
                </c:pt>
                <c:pt idx="169">
                  <c:v>17-Jun</c:v>
                </c:pt>
                <c:pt idx="170">
                  <c:v>18-Jun</c:v>
                </c:pt>
                <c:pt idx="171">
                  <c:v>19-Jun</c:v>
                </c:pt>
                <c:pt idx="172">
                  <c:v>20-Jun</c:v>
                </c:pt>
                <c:pt idx="173">
                  <c:v>21-Jun</c:v>
                </c:pt>
                <c:pt idx="174">
                  <c:v>22-Jun</c:v>
                </c:pt>
                <c:pt idx="175">
                  <c:v>23-Jun</c:v>
                </c:pt>
                <c:pt idx="176">
                  <c:v>24-Jun</c:v>
                </c:pt>
                <c:pt idx="177">
                  <c:v>25-Jun</c:v>
                </c:pt>
                <c:pt idx="178">
                  <c:v>26-Jun</c:v>
                </c:pt>
                <c:pt idx="179">
                  <c:v>27-Jun</c:v>
                </c:pt>
                <c:pt idx="180">
                  <c:v>28-Jun</c:v>
                </c:pt>
                <c:pt idx="181">
                  <c:v>29-Jun</c:v>
                </c:pt>
                <c:pt idx="182">
                  <c:v>30-Jun</c:v>
                </c:pt>
                <c:pt idx="183">
                  <c:v>1-Jul</c:v>
                </c:pt>
                <c:pt idx="184">
                  <c:v>2-Jul</c:v>
                </c:pt>
                <c:pt idx="185">
                  <c:v>3-Jul</c:v>
                </c:pt>
                <c:pt idx="186">
                  <c:v>4-Jul</c:v>
                </c:pt>
                <c:pt idx="187">
                  <c:v>5-Jul</c:v>
                </c:pt>
                <c:pt idx="188">
                  <c:v>6-Jul</c:v>
                </c:pt>
                <c:pt idx="189">
                  <c:v>7-Jul</c:v>
                </c:pt>
                <c:pt idx="190">
                  <c:v>8-Jul</c:v>
                </c:pt>
                <c:pt idx="191">
                  <c:v>9-Jul</c:v>
                </c:pt>
                <c:pt idx="192">
                  <c:v>10-Jul</c:v>
                </c:pt>
                <c:pt idx="193">
                  <c:v>11-Jul</c:v>
                </c:pt>
                <c:pt idx="194">
                  <c:v>12-Jul</c:v>
                </c:pt>
                <c:pt idx="195">
                  <c:v>13-Jul</c:v>
                </c:pt>
                <c:pt idx="196">
                  <c:v>14-Jul</c:v>
                </c:pt>
                <c:pt idx="197">
                  <c:v>15-Jul</c:v>
                </c:pt>
                <c:pt idx="198">
                  <c:v>16-Jul</c:v>
                </c:pt>
                <c:pt idx="199">
                  <c:v>17-Jul</c:v>
                </c:pt>
                <c:pt idx="200">
                  <c:v>18-Jul</c:v>
                </c:pt>
                <c:pt idx="201">
                  <c:v>19-Jul</c:v>
                </c:pt>
                <c:pt idx="202">
                  <c:v>20-Jul</c:v>
                </c:pt>
                <c:pt idx="203">
                  <c:v>21-Jul</c:v>
                </c:pt>
                <c:pt idx="204">
                  <c:v>22-Jul</c:v>
                </c:pt>
                <c:pt idx="205">
                  <c:v>23-Jul</c:v>
                </c:pt>
                <c:pt idx="206">
                  <c:v>24-Jul</c:v>
                </c:pt>
                <c:pt idx="207">
                  <c:v>25-Jul</c:v>
                </c:pt>
                <c:pt idx="208">
                  <c:v>26-Jul</c:v>
                </c:pt>
                <c:pt idx="209">
                  <c:v>27-Jul</c:v>
                </c:pt>
                <c:pt idx="210">
                  <c:v>28-Jul</c:v>
                </c:pt>
                <c:pt idx="211">
                  <c:v>29-Jul</c:v>
                </c:pt>
                <c:pt idx="212">
                  <c:v>30-Jul</c:v>
                </c:pt>
                <c:pt idx="213">
                  <c:v>31-Jul</c:v>
                </c:pt>
                <c:pt idx="214">
                  <c:v>1-Aug</c:v>
                </c:pt>
                <c:pt idx="215">
                  <c:v>2-Aug</c:v>
                </c:pt>
                <c:pt idx="216">
                  <c:v>3-Aug</c:v>
                </c:pt>
                <c:pt idx="217">
                  <c:v>4-Aug</c:v>
                </c:pt>
                <c:pt idx="218">
                  <c:v>5-Aug</c:v>
                </c:pt>
                <c:pt idx="219">
                  <c:v>6-Aug</c:v>
                </c:pt>
                <c:pt idx="220">
                  <c:v>7-Aug</c:v>
                </c:pt>
                <c:pt idx="221">
                  <c:v>8-Aug</c:v>
                </c:pt>
                <c:pt idx="222">
                  <c:v>9-Aug</c:v>
                </c:pt>
                <c:pt idx="223">
                  <c:v>10-Aug</c:v>
                </c:pt>
                <c:pt idx="224">
                  <c:v>11-Aug</c:v>
                </c:pt>
                <c:pt idx="225">
                  <c:v>12-Aug</c:v>
                </c:pt>
                <c:pt idx="226">
                  <c:v>13-Aug</c:v>
                </c:pt>
                <c:pt idx="227">
                  <c:v>14-Aug</c:v>
                </c:pt>
                <c:pt idx="228">
                  <c:v>15-Aug</c:v>
                </c:pt>
                <c:pt idx="229">
                  <c:v>16-Aug</c:v>
                </c:pt>
                <c:pt idx="230">
                  <c:v>17-Aug</c:v>
                </c:pt>
                <c:pt idx="231">
                  <c:v>18-Aug</c:v>
                </c:pt>
                <c:pt idx="232">
                  <c:v>19-Aug</c:v>
                </c:pt>
                <c:pt idx="233">
                  <c:v>20-Aug</c:v>
                </c:pt>
                <c:pt idx="234">
                  <c:v>21-Aug</c:v>
                </c:pt>
                <c:pt idx="235">
                  <c:v>22-Aug</c:v>
                </c:pt>
                <c:pt idx="236">
                  <c:v>23-Aug</c:v>
                </c:pt>
                <c:pt idx="237">
                  <c:v>24-Aug</c:v>
                </c:pt>
                <c:pt idx="238">
                  <c:v>25-Aug</c:v>
                </c:pt>
                <c:pt idx="239">
                  <c:v>26-Aug</c:v>
                </c:pt>
                <c:pt idx="240">
                  <c:v>27-Aug</c:v>
                </c:pt>
                <c:pt idx="241">
                  <c:v>28-Aug</c:v>
                </c:pt>
                <c:pt idx="242">
                  <c:v>29-Aug</c:v>
                </c:pt>
                <c:pt idx="243">
                  <c:v>30-Aug</c:v>
                </c:pt>
                <c:pt idx="244">
                  <c:v>31-Aug</c:v>
                </c:pt>
                <c:pt idx="245">
                  <c:v>1-Sep</c:v>
                </c:pt>
                <c:pt idx="246">
                  <c:v>2-Sep</c:v>
                </c:pt>
                <c:pt idx="247">
                  <c:v>3-Sep</c:v>
                </c:pt>
                <c:pt idx="248">
                  <c:v>4-Sep</c:v>
                </c:pt>
                <c:pt idx="249">
                  <c:v>5-Sep</c:v>
                </c:pt>
                <c:pt idx="250">
                  <c:v>6-Sep</c:v>
                </c:pt>
                <c:pt idx="251">
                  <c:v>7-Sep</c:v>
                </c:pt>
                <c:pt idx="252">
                  <c:v>8-Sep</c:v>
                </c:pt>
                <c:pt idx="253">
                  <c:v>9-Sep</c:v>
                </c:pt>
                <c:pt idx="254">
                  <c:v>10-Sep</c:v>
                </c:pt>
                <c:pt idx="255">
                  <c:v>11-Sep</c:v>
                </c:pt>
                <c:pt idx="256">
                  <c:v>12-Sep</c:v>
                </c:pt>
                <c:pt idx="257">
                  <c:v>13-Sep</c:v>
                </c:pt>
                <c:pt idx="258">
                  <c:v>14-Sep</c:v>
                </c:pt>
                <c:pt idx="259">
                  <c:v>15-Sep</c:v>
                </c:pt>
                <c:pt idx="260">
                  <c:v>16-Sep</c:v>
                </c:pt>
                <c:pt idx="261">
                  <c:v>17-Sep</c:v>
                </c:pt>
                <c:pt idx="262">
                  <c:v>18-Sep</c:v>
                </c:pt>
                <c:pt idx="263">
                  <c:v>19-Sep</c:v>
                </c:pt>
                <c:pt idx="264">
                  <c:v>20-Sep</c:v>
                </c:pt>
                <c:pt idx="265">
                  <c:v>21-Sep</c:v>
                </c:pt>
                <c:pt idx="266">
                  <c:v>22-Sep</c:v>
                </c:pt>
                <c:pt idx="267">
                  <c:v>23-Sep</c:v>
                </c:pt>
                <c:pt idx="268">
                  <c:v>24-Sep</c:v>
                </c:pt>
                <c:pt idx="269">
                  <c:v>25-Sep</c:v>
                </c:pt>
                <c:pt idx="270">
                  <c:v>26-Sep</c:v>
                </c:pt>
                <c:pt idx="271">
                  <c:v>27-Sep</c:v>
                </c:pt>
                <c:pt idx="272">
                  <c:v>28-Sep</c:v>
                </c:pt>
                <c:pt idx="273">
                  <c:v>29-Sep</c:v>
                </c:pt>
                <c:pt idx="274">
                  <c:v>30-Sep</c:v>
                </c:pt>
                <c:pt idx="275">
                  <c:v>1-Oct</c:v>
                </c:pt>
                <c:pt idx="276">
                  <c:v>2-Oct</c:v>
                </c:pt>
                <c:pt idx="277">
                  <c:v>3-Oct</c:v>
                </c:pt>
                <c:pt idx="278">
                  <c:v>4-Oct</c:v>
                </c:pt>
                <c:pt idx="279">
                  <c:v>5-Oct</c:v>
                </c:pt>
                <c:pt idx="280">
                  <c:v>6-Oct</c:v>
                </c:pt>
                <c:pt idx="281">
                  <c:v>7-Oct</c:v>
                </c:pt>
                <c:pt idx="282">
                  <c:v>8-Oct</c:v>
                </c:pt>
                <c:pt idx="283">
                  <c:v>9-Oct</c:v>
                </c:pt>
                <c:pt idx="284">
                  <c:v>10-Oct</c:v>
                </c:pt>
                <c:pt idx="285">
                  <c:v>11-Oct</c:v>
                </c:pt>
                <c:pt idx="286">
                  <c:v>12-Oct</c:v>
                </c:pt>
                <c:pt idx="287">
                  <c:v>13-Oct</c:v>
                </c:pt>
                <c:pt idx="288">
                  <c:v>14-Oct</c:v>
                </c:pt>
              </c:strCache>
            </c:strRef>
          </c:cat>
          <c:val>
            <c:numRef>
              <c:f>[trend.xlsx]Sheet1!$F$1:$F$290</c:f>
              <c:numCache>
                <c:formatCode>General</c:formatCode>
                <c:ptCount val="29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1.5374103177314699E-2</c:v>
                </c:pt>
                <c:pt idx="22">
                  <c:v>2.20467258966765E-2</c:v>
                </c:pt>
                <c:pt idx="23">
                  <c:v>4.5438282647585003E-2</c:v>
                </c:pt>
                <c:pt idx="24">
                  <c:v>4.6634870164281902E-2</c:v>
                </c:pt>
                <c:pt idx="25">
                  <c:v>4.5569620253164599E-2</c:v>
                </c:pt>
                <c:pt idx="26">
                  <c:v>5.9620596205962099E-2</c:v>
                </c:pt>
                <c:pt idx="27">
                  <c:v>4.5977011494252901E-2</c:v>
                </c:pt>
                <c:pt idx="28">
                  <c:v>3.4711587544665599E-2</c:v>
                </c:pt>
                <c:pt idx="29">
                  <c:v>5.7423385897054403E-2</c:v>
                </c:pt>
                <c:pt idx="30">
                  <c:v>3.86911342029626E-2</c:v>
                </c:pt>
                <c:pt idx="31">
                  <c:v>5.6034482758620698E-2</c:v>
                </c:pt>
                <c:pt idx="32">
                  <c:v>6.9545454545454494E-2</c:v>
                </c:pt>
                <c:pt idx="33">
                  <c:v>6.2330623306233103E-2</c:v>
                </c:pt>
                <c:pt idx="34">
                  <c:v>5.2912066996573998E-2</c:v>
                </c:pt>
                <c:pt idx="35">
                  <c:v>4.6158847112363198E-2</c:v>
                </c:pt>
                <c:pt idx="36">
                  <c:v>4.73997313375552E-2</c:v>
                </c:pt>
                <c:pt idx="37">
                  <c:v>5.1768033946251797E-2</c:v>
                </c:pt>
                <c:pt idx="38">
                  <c:v>5.51093879811686E-2</c:v>
                </c:pt>
                <c:pt idx="39">
                  <c:v>6.9734613212874094E-2</c:v>
                </c:pt>
                <c:pt idx="40">
                  <c:v>6.1434659090909102E-2</c:v>
                </c:pt>
                <c:pt idx="41">
                  <c:v>5.3407601572739202E-2</c:v>
                </c:pt>
                <c:pt idx="42">
                  <c:v>6.25E-2</c:v>
                </c:pt>
                <c:pt idx="43">
                  <c:v>5.1227773073666397E-2</c:v>
                </c:pt>
                <c:pt idx="44">
                  <c:v>5.6801909307875903E-2</c:v>
                </c:pt>
                <c:pt idx="45">
                  <c:v>4.3521266073194897E-2</c:v>
                </c:pt>
                <c:pt idx="46">
                  <c:v>4.85436893203883E-2</c:v>
                </c:pt>
                <c:pt idx="47">
                  <c:v>5.810546875E-2</c:v>
                </c:pt>
                <c:pt idx="48">
                  <c:v>6.0636182902584497E-2</c:v>
                </c:pt>
                <c:pt idx="49">
                  <c:v>4.504072831816E-2</c:v>
                </c:pt>
                <c:pt idx="50">
                  <c:v>4.4444444444444398E-2</c:v>
                </c:pt>
                <c:pt idx="51">
                  <c:v>4.8727272727272702E-2</c:v>
                </c:pt>
                <c:pt idx="52">
                  <c:v>3.6204059243006001E-2</c:v>
                </c:pt>
                <c:pt idx="53">
                  <c:v>5.5921052631578899E-2</c:v>
                </c:pt>
                <c:pt idx="54">
                  <c:v>3.8969201759899402E-2</c:v>
                </c:pt>
                <c:pt idx="55">
                  <c:v>5.8823529411764698E-2</c:v>
                </c:pt>
                <c:pt idx="56">
                  <c:v>5.4913294797687903E-2</c:v>
                </c:pt>
                <c:pt idx="57">
                  <c:v>4.5637583892617399E-2</c:v>
                </c:pt>
                <c:pt idx="58">
                  <c:v>6.5762711864406798E-2</c:v>
                </c:pt>
                <c:pt idx="59">
                  <c:v>7.4026802807913197E-2</c:v>
                </c:pt>
                <c:pt idx="60">
                  <c:v>6.1797752808988797E-2</c:v>
                </c:pt>
                <c:pt idx="61">
                  <c:v>5.28E-2</c:v>
                </c:pt>
                <c:pt idx="62">
                  <c:v>4.9225159525979903E-2</c:v>
                </c:pt>
                <c:pt idx="63">
                  <c:v>5.3613053613053602E-2</c:v>
                </c:pt>
                <c:pt idx="64">
                  <c:v>5.2199850857569001E-2</c:v>
                </c:pt>
                <c:pt idx="65">
                  <c:v>5.75382374362709E-2</c:v>
                </c:pt>
                <c:pt idx="66">
                  <c:v>6.0178306092124802E-2</c:v>
                </c:pt>
                <c:pt idx="67">
                  <c:v>6.9364161849711004E-2</c:v>
                </c:pt>
                <c:pt idx="68">
                  <c:v>5.4991539763113398E-2</c:v>
                </c:pt>
                <c:pt idx="69">
                  <c:v>0.127320954907162</c:v>
                </c:pt>
                <c:pt idx="70">
                  <c:v>0.28658760239638098</c:v>
                </c:pt>
                <c:pt idx="71">
                  <c:v>0.19612205975842301</c:v>
                </c:pt>
                <c:pt idx="72">
                  <c:v>0.18904428904428899</c:v>
                </c:pt>
                <c:pt idx="73">
                  <c:v>0.210102235314504</c:v>
                </c:pt>
                <c:pt idx="74">
                  <c:v>0.18136872235232901</c:v>
                </c:pt>
                <c:pt idx="75">
                  <c:v>0.17966420837909899</c:v>
                </c:pt>
                <c:pt idx="76">
                  <c:v>0.20266990291262099</c:v>
                </c:pt>
                <c:pt idx="77">
                  <c:v>0.18542124419248299</c:v>
                </c:pt>
                <c:pt idx="78">
                  <c:v>0.20669332046598199</c:v>
                </c:pt>
                <c:pt idx="79">
                  <c:v>0.191455481772598</c:v>
                </c:pt>
                <c:pt idx="80">
                  <c:v>0.189622852425749</c:v>
                </c:pt>
                <c:pt idx="81">
                  <c:v>0.18089251751171301</c:v>
                </c:pt>
                <c:pt idx="82">
                  <c:v>0.18754351069119801</c:v>
                </c:pt>
                <c:pt idx="83">
                  <c:v>0.20196397626424401</c:v>
                </c:pt>
                <c:pt idx="84">
                  <c:v>0.18155434630947401</c:v>
                </c:pt>
                <c:pt idx="85">
                  <c:v>0.165263704858405</c:v>
                </c:pt>
                <c:pt idx="86">
                  <c:v>0.13467914602067699</c:v>
                </c:pt>
                <c:pt idx="87">
                  <c:v>0.14331469077193201</c:v>
                </c:pt>
                <c:pt idx="88">
                  <c:v>0.15022543321201601</c:v>
                </c:pt>
                <c:pt idx="89">
                  <c:v>0.165427459401423</c:v>
                </c:pt>
                <c:pt idx="90">
                  <c:v>0.15815920093142999</c:v>
                </c:pt>
                <c:pt idx="91">
                  <c:v>0.155606708319632</c:v>
                </c:pt>
                <c:pt idx="92">
                  <c:v>0.15567315175097299</c:v>
                </c:pt>
                <c:pt idx="93">
                  <c:v>0.159865309067586</c:v>
                </c:pt>
                <c:pt idx="94">
                  <c:v>0.15783803196265001</c:v>
                </c:pt>
                <c:pt idx="95">
                  <c:v>0.157368590777169</c:v>
                </c:pt>
                <c:pt idx="96">
                  <c:v>0.15756052387882</c:v>
                </c:pt>
                <c:pt idx="97">
                  <c:v>0.140515690585649</c:v>
                </c:pt>
                <c:pt idx="98">
                  <c:v>0.14988447805082999</c:v>
                </c:pt>
                <c:pt idx="99">
                  <c:v>0.15832638309702499</c:v>
                </c:pt>
                <c:pt idx="100">
                  <c:v>0.16672897196261699</c:v>
                </c:pt>
                <c:pt idx="101">
                  <c:v>0.15504910841994901</c:v>
                </c:pt>
                <c:pt idx="102">
                  <c:v>0.16280799167121099</c:v>
                </c:pt>
                <c:pt idx="103">
                  <c:v>0.156045641095025</c:v>
                </c:pt>
                <c:pt idx="104">
                  <c:v>0.161838761838762</c:v>
                </c:pt>
                <c:pt idx="105">
                  <c:v>0.157371001407699</c:v>
                </c:pt>
                <c:pt idx="106">
                  <c:v>0.16963811180364299</c:v>
                </c:pt>
                <c:pt idx="107">
                  <c:v>0.16053292563066501</c:v>
                </c:pt>
                <c:pt idx="108">
                  <c:v>0.141571717601959</c:v>
                </c:pt>
                <c:pt idx="109">
                  <c:v>0.172419627749577</c:v>
                </c:pt>
                <c:pt idx="110">
                  <c:v>0.16328142631460199</c:v>
                </c:pt>
                <c:pt idx="111">
                  <c:v>0.16700028595939401</c:v>
                </c:pt>
                <c:pt idx="112">
                  <c:v>0.160748918394749</c:v>
                </c:pt>
                <c:pt idx="113">
                  <c:v>0.160810810810811</c:v>
                </c:pt>
                <c:pt idx="114">
                  <c:v>0.15412696999376699</c:v>
                </c:pt>
                <c:pt idx="115">
                  <c:v>0.16909728632084201</c:v>
                </c:pt>
                <c:pt idx="116">
                  <c:v>0.17112471801482401</c:v>
                </c:pt>
                <c:pt idx="117">
                  <c:v>0.15873192436040001</c:v>
                </c:pt>
                <c:pt idx="118">
                  <c:v>0.158660387231816</c:v>
                </c:pt>
                <c:pt idx="119">
                  <c:v>0.159104359834287</c:v>
                </c:pt>
                <c:pt idx="120">
                  <c:v>0.16996984058595399</c:v>
                </c:pt>
                <c:pt idx="121">
                  <c:v>0.15690003565909899</c:v>
                </c:pt>
                <c:pt idx="122">
                  <c:v>0.15679363274587799</c:v>
                </c:pt>
                <c:pt idx="123">
                  <c:v>0.15046549835706499</c:v>
                </c:pt>
                <c:pt idx="124">
                  <c:v>0.16509825629670599</c:v>
                </c:pt>
                <c:pt idx="125">
                  <c:v>0.15803176256183299</c:v>
                </c:pt>
                <c:pt idx="126">
                  <c:v>0.15770609318996401</c:v>
                </c:pt>
                <c:pt idx="127">
                  <c:v>0.16440197103180501</c:v>
                </c:pt>
                <c:pt idx="128">
                  <c:v>0.16622960372960399</c:v>
                </c:pt>
                <c:pt idx="129">
                  <c:v>0.18587819947043199</c:v>
                </c:pt>
                <c:pt idx="130">
                  <c:v>0.16068551340266601</c:v>
                </c:pt>
                <c:pt idx="131">
                  <c:v>0.17588407338473799</c:v>
                </c:pt>
                <c:pt idx="132">
                  <c:v>0.16763761740577801</c:v>
                </c:pt>
                <c:pt idx="133">
                  <c:v>0.201916189111748</c:v>
                </c:pt>
                <c:pt idx="134">
                  <c:v>0.192838702435739</c:v>
                </c:pt>
                <c:pt idx="135">
                  <c:v>0.17617237008872</c:v>
                </c:pt>
                <c:pt idx="136">
                  <c:v>0.184034696987458</c:v>
                </c:pt>
                <c:pt idx="137">
                  <c:v>0.161688402748563</c:v>
                </c:pt>
                <c:pt idx="138">
                  <c:v>0.205733186328556</c:v>
                </c:pt>
                <c:pt idx="139">
                  <c:v>0.17141938250428801</c:v>
                </c:pt>
                <c:pt idx="140">
                  <c:v>0.18138743773539101</c:v>
                </c:pt>
                <c:pt idx="141">
                  <c:v>0.173435909039484</c:v>
                </c:pt>
                <c:pt idx="142">
                  <c:v>0.191220238095238</c:v>
                </c:pt>
                <c:pt idx="143">
                  <c:v>0.18955568378534299</c:v>
                </c:pt>
                <c:pt idx="144">
                  <c:v>0.17058185760751701</c:v>
                </c:pt>
                <c:pt idx="145">
                  <c:v>0.19521855990946399</c:v>
                </c:pt>
                <c:pt idx="146">
                  <c:v>0.28491178099533199</c:v>
                </c:pt>
                <c:pt idx="147">
                  <c:v>0.248652348763583</c:v>
                </c:pt>
                <c:pt idx="148">
                  <c:v>0.16941843272548099</c:v>
                </c:pt>
                <c:pt idx="149">
                  <c:v>0.199109792284866</c:v>
                </c:pt>
                <c:pt idx="150">
                  <c:v>0.19293410172889</c:v>
                </c:pt>
                <c:pt idx="151">
                  <c:v>0.19167217448777299</c:v>
                </c:pt>
                <c:pt idx="152">
                  <c:v>0.22050105182635299</c:v>
                </c:pt>
                <c:pt idx="153">
                  <c:v>0.221387283236994</c:v>
                </c:pt>
                <c:pt idx="154">
                  <c:v>0.227179697093737</c:v>
                </c:pt>
                <c:pt idx="155">
                  <c:v>0.19383849980864901</c:v>
                </c:pt>
                <c:pt idx="156">
                  <c:v>0.22028353326063199</c:v>
                </c:pt>
                <c:pt idx="157">
                  <c:v>0.18966282165039899</c:v>
                </c:pt>
                <c:pt idx="158">
                  <c:v>0.20009147038646199</c:v>
                </c:pt>
                <c:pt idx="159">
                  <c:v>0.19303505535055401</c:v>
                </c:pt>
                <c:pt idx="160">
                  <c:v>0.16029776674938001</c:v>
                </c:pt>
                <c:pt idx="161">
                  <c:v>0.168013307984791</c:v>
                </c:pt>
                <c:pt idx="162">
                  <c:v>0.192913385826772</c:v>
                </c:pt>
                <c:pt idx="163">
                  <c:v>0.18491821458275601</c:v>
                </c:pt>
                <c:pt idx="164">
                  <c:v>0.17978752383546701</c:v>
                </c:pt>
                <c:pt idx="165">
                  <c:v>0.17692536425810301</c:v>
                </c:pt>
                <c:pt idx="166">
                  <c:v>0.14099378881987601</c:v>
                </c:pt>
                <c:pt idx="167">
                  <c:v>0.18270300333704101</c:v>
                </c:pt>
                <c:pt idx="168">
                  <c:v>0.207894418210437</c:v>
                </c:pt>
                <c:pt idx="169">
                  <c:v>0.17804340987732001</c:v>
                </c:pt>
                <c:pt idx="170">
                  <c:v>0.20076287349014599</c:v>
                </c:pt>
                <c:pt idx="171">
                  <c:v>0.192402717726992</c:v>
                </c:pt>
                <c:pt idx="172">
                  <c:v>0.20108410561286899</c:v>
                </c:pt>
                <c:pt idx="173">
                  <c:v>0.214225677663375</c:v>
                </c:pt>
                <c:pt idx="174">
                  <c:v>0.221878579610538</c:v>
                </c:pt>
                <c:pt idx="175">
                  <c:v>0.19380159696846699</c:v>
                </c:pt>
                <c:pt idx="176">
                  <c:v>0.23539796969251101</c:v>
                </c:pt>
                <c:pt idx="177">
                  <c:v>0.28683409436834101</c:v>
                </c:pt>
                <c:pt idx="178">
                  <c:v>0.254391507645646</c:v>
                </c:pt>
                <c:pt idx="179">
                  <c:v>0.22664119485932599</c:v>
                </c:pt>
                <c:pt idx="180">
                  <c:v>0.19961704164672101</c:v>
                </c:pt>
                <c:pt idx="181">
                  <c:v>0.17259465661366999</c:v>
                </c:pt>
                <c:pt idx="182">
                  <c:v>0.154922661428922</c:v>
                </c:pt>
                <c:pt idx="183">
                  <c:v>0.20306513409961699</c:v>
                </c:pt>
                <c:pt idx="184">
                  <c:v>0.20331352422114199</c:v>
                </c:pt>
                <c:pt idx="185">
                  <c:v>0.22065727699530499</c:v>
                </c:pt>
                <c:pt idx="186">
                  <c:v>0.19383429672447</c:v>
                </c:pt>
                <c:pt idx="187">
                  <c:v>0.209684455431147</c:v>
                </c:pt>
                <c:pt idx="188">
                  <c:v>0.27326553024876998</c:v>
                </c:pt>
                <c:pt idx="189">
                  <c:v>0.26771333829600102</c:v>
                </c:pt>
                <c:pt idx="190">
                  <c:v>0.25466475292187801</c:v>
                </c:pt>
                <c:pt idx="191">
                  <c:v>0.21918901660281001</c:v>
                </c:pt>
                <c:pt idx="192">
                  <c:v>0.19642051436306199</c:v>
                </c:pt>
                <c:pt idx="193">
                  <c:v>0.165270101622393</c:v>
                </c:pt>
                <c:pt idx="194">
                  <c:v>0.154062149007862</c:v>
                </c:pt>
                <c:pt idx="195">
                  <c:v>0.173027989821883</c:v>
                </c:pt>
                <c:pt idx="196">
                  <c:v>0.18141274636742899</c:v>
                </c:pt>
                <c:pt idx="197">
                  <c:v>0.17811793355366201</c:v>
                </c:pt>
                <c:pt idx="198">
                  <c:v>0.18638797719813399</c:v>
                </c:pt>
                <c:pt idx="199">
                  <c:v>0.17916836526702001</c:v>
                </c:pt>
                <c:pt idx="200">
                  <c:v>0.179048511835013</c:v>
                </c:pt>
                <c:pt idx="201">
                  <c:v>0.17558628983764299</c:v>
                </c:pt>
                <c:pt idx="202">
                  <c:v>0.33701942359479697</c:v>
                </c:pt>
                <c:pt idx="203">
                  <c:v>0.32137118371719298</c:v>
                </c:pt>
                <c:pt idx="204">
                  <c:v>0.19269638040020901</c:v>
                </c:pt>
                <c:pt idx="205">
                  <c:v>0.20408757706684799</c:v>
                </c:pt>
                <c:pt idx="206">
                  <c:v>0.228039892596855</c:v>
                </c:pt>
                <c:pt idx="207">
                  <c:v>0.24772511204671999</c:v>
                </c:pt>
                <c:pt idx="208">
                  <c:v>0.26011381272633199</c:v>
                </c:pt>
                <c:pt idx="209">
                  <c:v>0.25430648212685503</c:v>
                </c:pt>
                <c:pt idx="210">
                  <c:v>0.22376214167258901</c:v>
                </c:pt>
                <c:pt idx="211">
                  <c:v>0.209516691579472</c:v>
                </c:pt>
                <c:pt idx="212">
                  <c:v>0.24738264099966201</c:v>
                </c:pt>
                <c:pt idx="213">
                  <c:v>0.25005250997689599</c:v>
                </c:pt>
                <c:pt idx="214">
                  <c:v>0.217326976820648</c:v>
                </c:pt>
                <c:pt idx="215">
                  <c:v>0.25886116442738299</c:v>
                </c:pt>
                <c:pt idx="216">
                  <c:v>0.27171262427311899</c:v>
                </c:pt>
                <c:pt idx="217">
                  <c:v>0.24000992802184201</c:v>
                </c:pt>
                <c:pt idx="218">
                  <c:v>0.24171834820753299</c:v>
                </c:pt>
                <c:pt idx="219">
                  <c:v>0.206439963888053</c:v>
                </c:pt>
                <c:pt idx="220">
                  <c:v>0.29094706402120701</c:v>
                </c:pt>
                <c:pt idx="221">
                  <c:v>0.26626660951564501</c:v>
                </c:pt>
                <c:pt idx="222">
                  <c:v>0.235130383826546</c:v>
                </c:pt>
                <c:pt idx="223">
                  <c:v>0.22784136278945999</c:v>
                </c:pt>
                <c:pt idx="224">
                  <c:v>0.23969368219527801</c:v>
                </c:pt>
                <c:pt idx="225">
                  <c:v>0.27622478386167099</c:v>
                </c:pt>
                <c:pt idx="226">
                  <c:v>0.21973094170403601</c:v>
                </c:pt>
                <c:pt idx="227">
                  <c:v>0.25860221454935101</c:v>
                </c:pt>
                <c:pt idx="228">
                  <c:v>0.24704968944099401</c:v>
                </c:pt>
                <c:pt idx="229">
                  <c:v>0.24781697520083801</c:v>
                </c:pt>
                <c:pt idx="230">
                  <c:v>0.21075606774925801</c:v>
                </c:pt>
                <c:pt idx="231">
                  <c:v>0.251244842794139</c:v>
                </c:pt>
                <c:pt idx="232">
                  <c:v>0.23841866945315199</c:v>
                </c:pt>
                <c:pt idx="233">
                  <c:v>0.22517044407591699</c:v>
                </c:pt>
                <c:pt idx="234">
                  <c:v>0.22146341463414601</c:v>
                </c:pt>
                <c:pt idx="235">
                  <c:v>0.21066048667439199</c:v>
                </c:pt>
                <c:pt idx="236">
                  <c:v>0.3232815035862</c:v>
                </c:pt>
                <c:pt idx="237">
                  <c:v>0.230532512710731</c:v>
                </c:pt>
                <c:pt idx="238">
                  <c:v>0.28495010801357901</c:v>
                </c:pt>
                <c:pt idx="239">
                  <c:v>0.25501742579016901</c:v>
                </c:pt>
                <c:pt idx="240">
                  <c:v>0.25603112840466902</c:v>
                </c:pt>
                <c:pt idx="241">
                  <c:v>0.25817519030770902</c:v>
                </c:pt>
                <c:pt idx="242">
                  <c:v>0.22016113921678801</c:v>
                </c:pt>
                <c:pt idx="243">
                  <c:v>0.22498987444309401</c:v>
                </c:pt>
                <c:pt idx="244">
                  <c:v>0.23055426176059601</c:v>
                </c:pt>
                <c:pt idx="245">
                  <c:v>0.21945866861741001</c:v>
                </c:pt>
                <c:pt idx="246">
                  <c:v>0.25094043887147299</c:v>
                </c:pt>
                <c:pt idx="247">
                  <c:v>0.32207792207792202</c:v>
                </c:pt>
                <c:pt idx="248">
                  <c:v>0.229874776386404</c:v>
                </c:pt>
                <c:pt idx="249">
                  <c:v>0.23148724331051601</c:v>
                </c:pt>
                <c:pt idx="250">
                  <c:v>0.228321230243486</c:v>
                </c:pt>
                <c:pt idx="251">
                  <c:v>0.26655443322110001</c:v>
                </c:pt>
                <c:pt idx="252">
                  <c:v>0.28621064060803503</c:v>
                </c:pt>
                <c:pt idx="253">
                  <c:v>0.25301345816266801</c:v>
                </c:pt>
                <c:pt idx="254">
                  <c:v>0.29249525332267401</c:v>
                </c:pt>
                <c:pt idx="255">
                  <c:v>0.23247126436781601</c:v>
                </c:pt>
                <c:pt idx="256">
                  <c:v>0.23334712453454701</c:v>
                </c:pt>
                <c:pt idx="257">
                  <c:v>0.20956219087745001</c:v>
                </c:pt>
                <c:pt idx="258">
                  <c:v>0.19107619329973299</c:v>
                </c:pt>
                <c:pt idx="259">
                  <c:v>0.187957540263543</c:v>
                </c:pt>
                <c:pt idx="260">
                  <c:v>0.16826003824091801</c:v>
                </c:pt>
                <c:pt idx="261">
                  <c:v>0.20890533603915501</c:v>
                </c:pt>
                <c:pt idx="262">
                  <c:v>0.25920442207087202</c:v>
                </c:pt>
                <c:pt idx="263">
                  <c:v>0.19218750000000001</c:v>
                </c:pt>
                <c:pt idx="264">
                  <c:v>0.20825335892514399</c:v>
                </c:pt>
                <c:pt idx="265">
                  <c:v>0.20958904109588999</c:v>
                </c:pt>
                <c:pt idx="266">
                  <c:v>0.184377478191911</c:v>
                </c:pt>
                <c:pt idx="267">
                  <c:v>0.19816393442623001</c:v>
                </c:pt>
                <c:pt idx="268">
                  <c:v>0.18840338926732</c:v>
                </c:pt>
                <c:pt idx="269">
                  <c:v>0.172106824925816</c:v>
                </c:pt>
                <c:pt idx="270">
                  <c:v>0.190680444531098</c:v>
                </c:pt>
                <c:pt idx="271">
                  <c:v>0.19708900023860701</c:v>
                </c:pt>
                <c:pt idx="272">
                  <c:v>0.206573841588678</c:v>
                </c:pt>
                <c:pt idx="273">
                  <c:v>0.17610062893081799</c:v>
                </c:pt>
                <c:pt idx="274">
                  <c:v>0.27110134923125201</c:v>
                </c:pt>
                <c:pt idx="275">
                  <c:v>0.23579609252189501</c:v>
                </c:pt>
                <c:pt idx="276">
                  <c:v>0.202449729051906</c:v>
                </c:pt>
                <c:pt idx="277">
                  <c:v>0.206617094159913</c:v>
                </c:pt>
                <c:pt idx="278">
                  <c:v>0.22209009513150499</c:v>
                </c:pt>
                <c:pt idx="279">
                  <c:v>0.224593128390597</c:v>
                </c:pt>
                <c:pt idx="280">
                  <c:v>0.23206229078736701</c:v>
                </c:pt>
                <c:pt idx="281">
                  <c:v>0.21688510875627401</c:v>
                </c:pt>
                <c:pt idx="282">
                  <c:v>0.21128390596745</c:v>
                </c:pt>
                <c:pt idx="283">
                  <c:v>0.217441561777549</c:v>
                </c:pt>
                <c:pt idx="284">
                  <c:v>0.20046337157987601</c:v>
                </c:pt>
                <c:pt idx="285">
                  <c:v>0.205032849882236</c:v>
                </c:pt>
                <c:pt idx="286">
                  <c:v>0.200536318059928</c:v>
                </c:pt>
                <c:pt idx="287">
                  <c:v>0.21370143149284301</c:v>
                </c:pt>
                <c:pt idx="288">
                  <c:v>0.20139787729743699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92-6345-A1B2-DEFD744A1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831436"/>
        <c:axId val="485213379"/>
      </c:lineChart>
      <c:catAx>
        <c:axId val="28432442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27992"/>
        <c:crosses val="autoZero"/>
        <c:auto val="1"/>
        <c:lblAlgn val="ctr"/>
        <c:lblOffset val="100"/>
        <c:noMultiLvlLbl val="0"/>
      </c:catAx>
      <c:valAx>
        <c:axId val="2302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84324425"/>
        <c:crosses val="autoZero"/>
        <c:crossBetween val="between"/>
      </c:valAx>
      <c:catAx>
        <c:axId val="1808314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5213379"/>
        <c:crosses val="autoZero"/>
        <c:auto val="1"/>
        <c:lblAlgn val="ctr"/>
        <c:lblOffset val="100"/>
        <c:noMultiLvlLbl val="0"/>
      </c:catAx>
      <c:valAx>
        <c:axId val="4852133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8314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weets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[trend.xlsx]Sheet1!$V$1</c:f>
              <c:strCache>
                <c:ptCount val="1"/>
                <c:pt idx="0">
                  <c:v>All_tweets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Sheet1!$V$2:$V$291</c:f>
              <c:numCache>
                <c:formatCode>General</c:formatCode>
                <c:ptCount val="2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38</c:v>
                </c:pt>
                <c:pt idx="9">
                  <c:v>12</c:v>
                </c:pt>
                <c:pt idx="10">
                  <c:v>4</c:v>
                </c:pt>
                <c:pt idx="11">
                  <c:v>16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10</c:v>
                </c:pt>
                <c:pt idx="33">
                  <c:v>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15</c:v>
                </c:pt>
                <c:pt idx="39">
                  <c:v>16</c:v>
                </c:pt>
                <c:pt idx="40">
                  <c:v>36</c:v>
                </c:pt>
                <c:pt idx="41">
                  <c:v>54</c:v>
                </c:pt>
                <c:pt idx="42">
                  <c:v>29</c:v>
                </c:pt>
                <c:pt idx="43">
                  <c:v>14</c:v>
                </c:pt>
                <c:pt idx="44">
                  <c:v>11</c:v>
                </c:pt>
                <c:pt idx="45">
                  <c:v>10</c:v>
                </c:pt>
                <c:pt idx="46">
                  <c:v>7</c:v>
                </c:pt>
                <c:pt idx="47">
                  <c:v>9</c:v>
                </c:pt>
                <c:pt idx="48">
                  <c:v>16</c:v>
                </c:pt>
                <c:pt idx="49">
                  <c:v>16</c:v>
                </c:pt>
                <c:pt idx="50">
                  <c:v>12</c:v>
                </c:pt>
                <c:pt idx="51">
                  <c:v>10</c:v>
                </c:pt>
                <c:pt idx="52">
                  <c:v>14</c:v>
                </c:pt>
                <c:pt idx="53">
                  <c:v>47</c:v>
                </c:pt>
                <c:pt idx="54">
                  <c:v>94</c:v>
                </c:pt>
                <c:pt idx="55">
                  <c:v>150</c:v>
                </c:pt>
                <c:pt idx="56">
                  <c:v>9875</c:v>
                </c:pt>
                <c:pt idx="57">
                  <c:v>15666</c:v>
                </c:pt>
                <c:pt idx="58">
                  <c:v>5864</c:v>
                </c:pt>
                <c:pt idx="59">
                  <c:v>2858</c:v>
                </c:pt>
                <c:pt idx="60">
                  <c:v>3306</c:v>
                </c:pt>
                <c:pt idx="61">
                  <c:v>1877</c:v>
                </c:pt>
                <c:pt idx="62">
                  <c:v>1365</c:v>
                </c:pt>
                <c:pt idx="63">
                  <c:v>1665</c:v>
                </c:pt>
                <c:pt idx="64">
                  <c:v>1867</c:v>
                </c:pt>
                <c:pt idx="65">
                  <c:v>2425</c:v>
                </c:pt>
                <c:pt idx="66">
                  <c:v>2591</c:v>
                </c:pt>
                <c:pt idx="67">
                  <c:v>10545</c:v>
                </c:pt>
                <c:pt idx="68">
                  <c:v>6065</c:v>
                </c:pt>
                <c:pt idx="69">
                  <c:v>3608</c:v>
                </c:pt>
                <c:pt idx="70">
                  <c:v>9509</c:v>
                </c:pt>
                <c:pt idx="71">
                  <c:v>11085</c:v>
                </c:pt>
                <c:pt idx="72">
                  <c:v>8303</c:v>
                </c:pt>
                <c:pt idx="73">
                  <c:v>4567</c:v>
                </c:pt>
                <c:pt idx="74">
                  <c:v>4814</c:v>
                </c:pt>
                <c:pt idx="75">
                  <c:v>16239</c:v>
                </c:pt>
                <c:pt idx="76">
                  <c:v>59332</c:v>
                </c:pt>
                <c:pt idx="77">
                  <c:v>41399</c:v>
                </c:pt>
                <c:pt idx="78">
                  <c:v>28360</c:v>
                </c:pt>
                <c:pt idx="79">
                  <c:v>21284</c:v>
                </c:pt>
                <c:pt idx="80">
                  <c:v>21429</c:v>
                </c:pt>
                <c:pt idx="81">
                  <c:v>20568</c:v>
                </c:pt>
                <c:pt idx="82">
                  <c:v>14702</c:v>
                </c:pt>
                <c:pt idx="83">
                  <c:v>11311</c:v>
                </c:pt>
                <c:pt idx="84">
                  <c:v>14657</c:v>
                </c:pt>
                <c:pt idx="85">
                  <c:v>16533</c:v>
                </c:pt>
                <c:pt idx="86">
                  <c:v>13637</c:v>
                </c:pt>
                <c:pt idx="87">
                  <c:v>14343</c:v>
                </c:pt>
                <c:pt idx="88">
                  <c:v>11075</c:v>
                </c:pt>
                <c:pt idx="89">
                  <c:v>12323</c:v>
                </c:pt>
                <c:pt idx="90">
                  <c:v>19309</c:v>
                </c:pt>
                <c:pt idx="91">
                  <c:v>12719</c:v>
                </c:pt>
                <c:pt idx="92">
                  <c:v>9962</c:v>
                </c:pt>
                <c:pt idx="93">
                  <c:v>8725</c:v>
                </c:pt>
                <c:pt idx="94">
                  <c:v>8578</c:v>
                </c:pt>
                <c:pt idx="95">
                  <c:v>15988</c:v>
                </c:pt>
                <c:pt idx="96">
                  <c:v>12188</c:v>
                </c:pt>
                <c:pt idx="97">
                  <c:v>10105</c:v>
                </c:pt>
                <c:pt idx="98">
                  <c:v>7142</c:v>
                </c:pt>
                <c:pt idx="99">
                  <c:v>10598</c:v>
                </c:pt>
                <c:pt idx="100">
                  <c:v>7238</c:v>
                </c:pt>
                <c:pt idx="101">
                  <c:v>6894</c:v>
                </c:pt>
                <c:pt idx="102">
                  <c:v>10861</c:v>
                </c:pt>
                <c:pt idx="103">
                  <c:v>8680</c:v>
                </c:pt>
                <c:pt idx="104">
                  <c:v>8427</c:v>
                </c:pt>
                <c:pt idx="105">
                  <c:v>6278</c:v>
                </c:pt>
                <c:pt idx="106">
                  <c:v>10745</c:v>
                </c:pt>
                <c:pt idx="107">
                  <c:v>7566</c:v>
                </c:pt>
                <c:pt idx="108">
                  <c:v>6374</c:v>
                </c:pt>
                <c:pt idx="109">
                  <c:v>7869</c:v>
                </c:pt>
                <c:pt idx="110">
                  <c:v>6398</c:v>
                </c:pt>
                <c:pt idx="111">
                  <c:v>4891</c:v>
                </c:pt>
                <c:pt idx="112">
                  <c:v>4631</c:v>
                </c:pt>
                <c:pt idx="113">
                  <c:v>5881</c:v>
                </c:pt>
                <c:pt idx="114">
                  <c:v>3592</c:v>
                </c:pt>
                <c:pt idx="115">
                  <c:v>3557</c:v>
                </c:pt>
                <c:pt idx="116">
                  <c:v>4620</c:v>
                </c:pt>
                <c:pt idx="117">
                  <c:v>4294</c:v>
                </c:pt>
                <c:pt idx="118">
                  <c:v>3179</c:v>
                </c:pt>
                <c:pt idx="119">
                  <c:v>3035</c:v>
                </c:pt>
                <c:pt idx="120">
                  <c:v>2634</c:v>
                </c:pt>
                <c:pt idx="121">
                  <c:v>2003</c:v>
                </c:pt>
                <c:pt idx="122">
                  <c:v>2505</c:v>
                </c:pt>
                <c:pt idx="123">
                  <c:v>3571</c:v>
                </c:pt>
                <c:pt idx="124">
                  <c:v>3654</c:v>
                </c:pt>
                <c:pt idx="125">
                  <c:v>3065</c:v>
                </c:pt>
                <c:pt idx="126">
                  <c:v>3488</c:v>
                </c:pt>
                <c:pt idx="127">
                  <c:v>5162</c:v>
                </c:pt>
                <c:pt idx="128">
                  <c:v>3769</c:v>
                </c:pt>
                <c:pt idx="129">
                  <c:v>3991</c:v>
                </c:pt>
                <c:pt idx="130">
                  <c:v>5557</c:v>
                </c:pt>
                <c:pt idx="131">
                  <c:v>4329</c:v>
                </c:pt>
                <c:pt idx="132">
                  <c:v>3913</c:v>
                </c:pt>
                <c:pt idx="133">
                  <c:v>5495</c:v>
                </c:pt>
                <c:pt idx="134">
                  <c:v>5495</c:v>
                </c:pt>
                <c:pt idx="135">
                  <c:v>3933</c:v>
                </c:pt>
                <c:pt idx="136">
                  <c:v>5212</c:v>
                </c:pt>
                <c:pt idx="137">
                  <c:v>4433</c:v>
                </c:pt>
                <c:pt idx="138">
                  <c:v>3425</c:v>
                </c:pt>
                <c:pt idx="139">
                  <c:v>3065</c:v>
                </c:pt>
                <c:pt idx="140">
                  <c:v>3169</c:v>
                </c:pt>
                <c:pt idx="141">
                  <c:v>2815</c:v>
                </c:pt>
                <c:pt idx="142">
                  <c:v>2729</c:v>
                </c:pt>
                <c:pt idx="143">
                  <c:v>3127</c:v>
                </c:pt>
                <c:pt idx="144">
                  <c:v>3471</c:v>
                </c:pt>
                <c:pt idx="145">
                  <c:v>4102</c:v>
                </c:pt>
                <c:pt idx="146">
                  <c:v>7112</c:v>
                </c:pt>
                <c:pt idx="147">
                  <c:v>6812</c:v>
                </c:pt>
                <c:pt idx="148">
                  <c:v>2892</c:v>
                </c:pt>
                <c:pt idx="149">
                  <c:v>1722</c:v>
                </c:pt>
                <c:pt idx="150">
                  <c:v>1293</c:v>
                </c:pt>
                <c:pt idx="151">
                  <c:v>1489</c:v>
                </c:pt>
                <c:pt idx="152">
                  <c:v>1790</c:v>
                </c:pt>
                <c:pt idx="153">
                  <c:v>1251</c:v>
                </c:pt>
                <c:pt idx="154">
                  <c:v>1265</c:v>
                </c:pt>
                <c:pt idx="155">
                  <c:v>1449</c:v>
                </c:pt>
                <c:pt idx="156">
                  <c:v>1027</c:v>
                </c:pt>
                <c:pt idx="157">
                  <c:v>1052</c:v>
                </c:pt>
                <c:pt idx="158">
                  <c:v>1129</c:v>
                </c:pt>
                <c:pt idx="159">
                  <c:v>1067</c:v>
                </c:pt>
                <c:pt idx="160">
                  <c:v>1022</c:v>
                </c:pt>
                <c:pt idx="161">
                  <c:v>1101</c:v>
                </c:pt>
                <c:pt idx="162">
                  <c:v>1045</c:v>
                </c:pt>
                <c:pt idx="163">
                  <c:v>794</c:v>
                </c:pt>
                <c:pt idx="164">
                  <c:v>1122</c:v>
                </c:pt>
                <c:pt idx="165">
                  <c:v>877</c:v>
                </c:pt>
                <c:pt idx="166">
                  <c:v>986</c:v>
                </c:pt>
                <c:pt idx="167">
                  <c:v>958</c:v>
                </c:pt>
                <c:pt idx="168">
                  <c:v>1168</c:v>
                </c:pt>
                <c:pt idx="169">
                  <c:v>1227</c:v>
                </c:pt>
                <c:pt idx="170">
                  <c:v>1465</c:v>
                </c:pt>
                <c:pt idx="171">
                  <c:v>1592</c:v>
                </c:pt>
                <c:pt idx="172">
                  <c:v>1343</c:v>
                </c:pt>
                <c:pt idx="173">
                  <c:v>1994</c:v>
                </c:pt>
                <c:pt idx="174">
                  <c:v>3970</c:v>
                </c:pt>
                <c:pt idx="175">
                  <c:v>17132</c:v>
                </c:pt>
                <c:pt idx="176">
                  <c:v>9785</c:v>
                </c:pt>
                <c:pt idx="177">
                  <c:v>4694</c:v>
                </c:pt>
                <c:pt idx="178">
                  <c:v>4319</c:v>
                </c:pt>
                <c:pt idx="179">
                  <c:v>3090</c:v>
                </c:pt>
                <c:pt idx="180">
                  <c:v>2728</c:v>
                </c:pt>
                <c:pt idx="181">
                  <c:v>3068</c:v>
                </c:pt>
                <c:pt idx="182">
                  <c:v>2877</c:v>
                </c:pt>
                <c:pt idx="183">
                  <c:v>3059</c:v>
                </c:pt>
                <c:pt idx="184">
                  <c:v>3136</c:v>
                </c:pt>
                <c:pt idx="185">
                  <c:v>2385</c:v>
                </c:pt>
                <c:pt idx="186">
                  <c:v>26832</c:v>
                </c:pt>
                <c:pt idx="187">
                  <c:v>41712</c:v>
                </c:pt>
                <c:pt idx="188">
                  <c:v>16958</c:v>
                </c:pt>
                <c:pt idx="189">
                  <c:v>10094</c:v>
                </c:pt>
                <c:pt idx="190">
                  <c:v>8596</c:v>
                </c:pt>
                <c:pt idx="191">
                  <c:v>6800</c:v>
                </c:pt>
                <c:pt idx="192">
                  <c:v>8560</c:v>
                </c:pt>
                <c:pt idx="193">
                  <c:v>7202</c:v>
                </c:pt>
                <c:pt idx="194">
                  <c:v>7780</c:v>
                </c:pt>
                <c:pt idx="195">
                  <c:v>7582</c:v>
                </c:pt>
                <c:pt idx="196">
                  <c:v>5936</c:v>
                </c:pt>
                <c:pt idx="197">
                  <c:v>4435</c:v>
                </c:pt>
                <c:pt idx="198">
                  <c:v>3800</c:v>
                </c:pt>
                <c:pt idx="199">
                  <c:v>3922</c:v>
                </c:pt>
                <c:pt idx="200">
                  <c:v>12332</c:v>
                </c:pt>
                <c:pt idx="201">
                  <c:v>16468</c:v>
                </c:pt>
                <c:pt idx="202">
                  <c:v>24716</c:v>
                </c:pt>
                <c:pt idx="203">
                  <c:v>26354</c:v>
                </c:pt>
                <c:pt idx="204">
                  <c:v>10677</c:v>
                </c:pt>
                <c:pt idx="205">
                  <c:v>7541</c:v>
                </c:pt>
                <c:pt idx="206">
                  <c:v>9941</c:v>
                </c:pt>
                <c:pt idx="207">
                  <c:v>9808</c:v>
                </c:pt>
                <c:pt idx="208">
                  <c:v>12590</c:v>
                </c:pt>
                <c:pt idx="209">
                  <c:v>11754</c:v>
                </c:pt>
                <c:pt idx="210">
                  <c:v>20414</c:v>
                </c:pt>
                <c:pt idx="211">
                  <c:v>13926</c:v>
                </c:pt>
                <c:pt idx="212">
                  <c:v>9815</c:v>
                </c:pt>
                <c:pt idx="213">
                  <c:v>11077</c:v>
                </c:pt>
                <c:pt idx="214">
                  <c:v>12865</c:v>
                </c:pt>
                <c:pt idx="215">
                  <c:v>10998</c:v>
                </c:pt>
                <c:pt idx="216">
                  <c:v>9034</c:v>
                </c:pt>
                <c:pt idx="217">
                  <c:v>7921</c:v>
                </c:pt>
                <c:pt idx="218">
                  <c:v>9861</c:v>
                </c:pt>
                <c:pt idx="219">
                  <c:v>8431</c:v>
                </c:pt>
                <c:pt idx="220">
                  <c:v>6636</c:v>
                </c:pt>
                <c:pt idx="221">
                  <c:v>9378</c:v>
                </c:pt>
                <c:pt idx="222">
                  <c:v>9216</c:v>
                </c:pt>
                <c:pt idx="223">
                  <c:v>8039</c:v>
                </c:pt>
                <c:pt idx="224">
                  <c:v>7449</c:v>
                </c:pt>
                <c:pt idx="225">
                  <c:v>6881</c:v>
                </c:pt>
                <c:pt idx="226">
                  <c:v>5551</c:v>
                </c:pt>
                <c:pt idx="227">
                  <c:v>5681</c:v>
                </c:pt>
                <c:pt idx="228">
                  <c:v>7532</c:v>
                </c:pt>
                <c:pt idx="229">
                  <c:v>10016</c:v>
                </c:pt>
                <c:pt idx="230">
                  <c:v>6542</c:v>
                </c:pt>
                <c:pt idx="231">
                  <c:v>5815</c:v>
                </c:pt>
                <c:pt idx="232">
                  <c:v>4909</c:v>
                </c:pt>
                <c:pt idx="233">
                  <c:v>5006</c:v>
                </c:pt>
                <c:pt idx="234">
                  <c:v>7748</c:v>
                </c:pt>
                <c:pt idx="235">
                  <c:v>6060</c:v>
                </c:pt>
                <c:pt idx="236">
                  <c:v>5478</c:v>
                </c:pt>
                <c:pt idx="237">
                  <c:v>5801</c:v>
                </c:pt>
                <c:pt idx="238">
                  <c:v>4188</c:v>
                </c:pt>
                <c:pt idx="239">
                  <c:v>6578</c:v>
                </c:pt>
                <c:pt idx="240">
                  <c:v>6953</c:v>
                </c:pt>
                <c:pt idx="241">
                  <c:v>6899</c:v>
                </c:pt>
                <c:pt idx="242">
                  <c:v>8546</c:v>
                </c:pt>
                <c:pt idx="243">
                  <c:v>6635</c:v>
                </c:pt>
                <c:pt idx="244">
                  <c:v>6216</c:v>
                </c:pt>
                <c:pt idx="245">
                  <c:v>8193</c:v>
                </c:pt>
                <c:pt idx="246">
                  <c:v>4932</c:v>
                </c:pt>
                <c:pt idx="247">
                  <c:v>3385</c:v>
                </c:pt>
                <c:pt idx="248">
                  <c:v>3621</c:v>
                </c:pt>
                <c:pt idx="249">
                  <c:v>6925</c:v>
                </c:pt>
                <c:pt idx="250">
                  <c:v>7655</c:v>
                </c:pt>
                <c:pt idx="251">
                  <c:v>44249</c:v>
                </c:pt>
                <c:pt idx="252">
                  <c:v>134720</c:v>
                </c:pt>
                <c:pt idx="253">
                  <c:v>42873</c:v>
                </c:pt>
                <c:pt idx="254">
                  <c:v>17870</c:v>
                </c:pt>
                <c:pt idx="255">
                  <c:v>15759</c:v>
                </c:pt>
                <c:pt idx="256">
                  <c:v>10919</c:v>
                </c:pt>
                <c:pt idx="257">
                  <c:v>11498</c:v>
                </c:pt>
                <c:pt idx="258">
                  <c:v>36286</c:v>
                </c:pt>
                <c:pt idx="259">
                  <c:v>24144</c:v>
                </c:pt>
                <c:pt idx="260">
                  <c:v>19655</c:v>
                </c:pt>
                <c:pt idx="261">
                  <c:v>6428</c:v>
                </c:pt>
                <c:pt idx="262">
                  <c:v>10370</c:v>
                </c:pt>
                <c:pt idx="263">
                  <c:v>11806</c:v>
                </c:pt>
                <c:pt idx="264">
                  <c:v>9826</c:v>
                </c:pt>
                <c:pt idx="265">
                  <c:v>9460</c:v>
                </c:pt>
                <c:pt idx="266">
                  <c:v>8758</c:v>
                </c:pt>
                <c:pt idx="267">
                  <c:v>9112</c:v>
                </c:pt>
                <c:pt idx="268">
                  <c:v>8339</c:v>
                </c:pt>
                <c:pt idx="269">
                  <c:v>6970</c:v>
                </c:pt>
                <c:pt idx="270">
                  <c:v>6207</c:v>
                </c:pt>
                <c:pt idx="271">
                  <c:v>5960</c:v>
                </c:pt>
                <c:pt idx="272">
                  <c:v>12043</c:v>
                </c:pt>
                <c:pt idx="273">
                  <c:v>7228</c:v>
                </c:pt>
                <c:pt idx="274">
                  <c:v>42200</c:v>
                </c:pt>
                <c:pt idx="275">
                  <c:v>25544</c:v>
                </c:pt>
                <c:pt idx="276">
                  <c:v>24908</c:v>
                </c:pt>
                <c:pt idx="277">
                  <c:v>37149</c:v>
                </c:pt>
                <c:pt idx="278">
                  <c:v>32088</c:v>
                </c:pt>
                <c:pt idx="279">
                  <c:v>20000</c:v>
                </c:pt>
                <c:pt idx="280">
                  <c:v>20330</c:v>
                </c:pt>
                <c:pt idx="281">
                  <c:v>34035</c:v>
                </c:pt>
                <c:pt idx="282">
                  <c:v>17986</c:v>
                </c:pt>
                <c:pt idx="283">
                  <c:v>13293</c:v>
                </c:pt>
                <c:pt idx="284">
                  <c:v>14007</c:v>
                </c:pt>
                <c:pt idx="285">
                  <c:v>14364</c:v>
                </c:pt>
                <c:pt idx="286">
                  <c:v>1895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D-7E48-89BE-15A96B8ACBCA}"/>
            </c:ext>
          </c:extLst>
        </c:ser>
        <c:ser>
          <c:idx val="2"/>
          <c:order val="2"/>
          <c:tx>
            <c:strRef>
              <c:f>[trend.xlsx]Sheet1!$W$1</c:f>
              <c:strCache>
                <c:ptCount val="1"/>
                <c:pt idx="0">
                  <c:v>Hateful_tweets</c:v>
                </c:pt>
              </c:strCache>
            </c:strRef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Sheet1!$W$2:$W$291</c:f>
              <c:numCache>
                <c:formatCode>General</c:formatCode>
                <c:ptCount val="2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3</c:v>
                </c:pt>
                <c:pt idx="31">
                  <c:v>3</c:v>
                </c:pt>
                <c:pt idx="32">
                  <c:v>5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7</c:v>
                </c:pt>
                <c:pt idx="41">
                  <c:v>11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5</c:v>
                </c:pt>
                <c:pt idx="51">
                  <c:v>1</c:v>
                </c:pt>
                <c:pt idx="52">
                  <c:v>3</c:v>
                </c:pt>
                <c:pt idx="53">
                  <c:v>8</c:v>
                </c:pt>
                <c:pt idx="54">
                  <c:v>24</c:v>
                </c:pt>
                <c:pt idx="55">
                  <c:v>20</c:v>
                </c:pt>
                <c:pt idx="56">
                  <c:v>1855</c:v>
                </c:pt>
                <c:pt idx="57">
                  <c:v>3001</c:v>
                </c:pt>
                <c:pt idx="58">
                  <c:v>1362</c:v>
                </c:pt>
                <c:pt idx="59">
                  <c:v>573</c:v>
                </c:pt>
                <c:pt idx="60">
                  <c:v>685</c:v>
                </c:pt>
                <c:pt idx="61">
                  <c:v>416</c:v>
                </c:pt>
                <c:pt idx="62">
                  <c:v>278</c:v>
                </c:pt>
                <c:pt idx="63">
                  <c:v>409</c:v>
                </c:pt>
                <c:pt idx="64">
                  <c:v>345</c:v>
                </c:pt>
                <c:pt idx="65">
                  <c:v>570</c:v>
                </c:pt>
                <c:pt idx="66">
                  <c:v>569</c:v>
                </c:pt>
                <c:pt idx="67">
                  <c:v>2187</c:v>
                </c:pt>
                <c:pt idx="68">
                  <c:v>1218</c:v>
                </c:pt>
                <c:pt idx="69">
                  <c:v>745</c:v>
                </c:pt>
                <c:pt idx="70">
                  <c:v>2097</c:v>
                </c:pt>
                <c:pt idx="71">
                  <c:v>2787</c:v>
                </c:pt>
                <c:pt idx="72">
                  <c:v>1813</c:v>
                </c:pt>
                <c:pt idx="73">
                  <c:v>988</c:v>
                </c:pt>
                <c:pt idx="74">
                  <c:v>1104</c:v>
                </c:pt>
                <c:pt idx="75">
                  <c:v>3634</c:v>
                </c:pt>
                <c:pt idx="76">
                  <c:v>13006</c:v>
                </c:pt>
                <c:pt idx="77">
                  <c:v>9762</c:v>
                </c:pt>
                <c:pt idx="78">
                  <c:v>7871</c:v>
                </c:pt>
                <c:pt idx="79">
                  <c:v>5050</c:v>
                </c:pt>
                <c:pt idx="80">
                  <c:v>4892</c:v>
                </c:pt>
                <c:pt idx="81">
                  <c:v>5257</c:v>
                </c:pt>
                <c:pt idx="82">
                  <c:v>4025</c:v>
                </c:pt>
                <c:pt idx="83">
                  <c:v>3027</c:v>
                </c:pt>
                <c:pt idx="84">
                  <c:v>3345</c:v>
                </c:pt>
                <c:pt idx="85">
                  <c:v>4177</c:v>
                </c:pt>
                <c:pt idx="86">
                  <c:v>3522</c:v>
                </c:pt>
                <c:pt idx="87">
                  <c:v>3919</c:v>
                </c:pt>
                <c:pt idx="88">
                  <c:v>2880</c:v>
                </c:pt>
                <c:pt idx="89">
                  <c:v>2997</c:v>
                </c:pt>
                <c:pt idx="90">
                  <c:v>5095</c:v>
                </c:pt>
                <c:pt idx="91">
                  <c:v>3245</c:v>
                </c:pt>
                <c:pt idx="92">
                  <c:v>2784</c:v>
                </c:pt>
                <c:pt idx="93">
                  <c:v>2462</c:v>
                </c:pt>
                <c:pt idx="94">
                  <c:v>2263</c:v>
                </c:pt>
                <c:pt idx="95">
                  <c:v>4016</c:v>
                </c:pt>
                <c:pt idx="96">
                  <c:v>3305</c:v>
                </c:pt>
                <c:pt idx="97">
                  <c:v>2638</c:v>
                </c:pt>
                <c:pt idx="98">
                  <c:v>1856</c:v>
                </c:pt>
                <c:pt idx="99">
                  <c:v>2687</c:v>
                </c:pt>
                <c:pt idx="100">
                  <c:v>1846</c:v>
                </c:pt>
                <c:pt idx="101">
                  <c:v>1716</c:v>
                </c:pt>
                <c:pt idx="102">
                  <c:v>2997</c:v>
                </c:pt>
                <c:pt idx="103">
                  <c:v>2264</c:v>
                </c:pt>
                <c:pt idx="104">
                  <c:v>2187</c:v>
                </c:pt>
                <c:pt idx="105">
                  <c:v>1692</c:v>
                </c:pt>
                <c:pt idx="106">
                  <c:v>3012</c:v>
                </c:pt>
                <c:pt idx="107">
                  <c:v>2247</c:v>
                </c:pt>
                <c:pt idx="108">
                  <c:v>1594</c:v>
                </c:pt>
                <c:pt idx="109">
                  <c:v>1992</c:v>
                </c:pt>
                <c:pt idx="110">
                  <c:v>1768</c:v>
                </c:pt>
                <c:pt idx="111">
                  <c:v>1354</c:v>
                </c:pt>
                <c:pt idx="112">
                  <c:v>1285</c:v>
                </c:pt>
                <c:pt idx="113">
                  <c:v>1593</c:v>
                </c:pt>
                <c:pt idx="114">
                  <c:v>908</c:v>
                </c:pt>
                <c:pt idx="115">
                  <c:v>925</c:v>
                </c:pt>
                <c:pt idx="116">
                  <c:v>1285</c:v>
                </c:pt>
                <c:pt idx="117">
                  <c:v>1058</c:v>
                </c:pt>
                <c:pt idx="118">
                  <c:v>843</c:v>
                </c:pt>
                <c:pt idx="119">
                  <c:v>833</c:v>
                </c:pt>
                <c:pt idx="120">
                  <c:v>717</c:v>
                </c:pt>
                <c:pt idx="121">
                  <c:v>514</c:v>
                </c:pt>
                <c:pt idx="122">
                  <c:v>731</c:v>
                </c:pt>
                <c:pt idx="123">
                  <c:v>895</c:v>
                </c:pt>
                <c:pt idx="124">
                  <c:v>932</c:v>
                </c:pt>
                <c:pt idx="125">
                  <c:v>860</c:v>
                </c:pt>
                <c:pt idx="126">
                  <c:v>902</c:v>
                </c:pt>
                <c:pt idx="127">
                  <c:v>1194</c:v>
                </c:pt>
                <c:pt idx="128">
                  <c:v>891</c:v>
                </c:pt>
                <c:pt idx="129">
                  <c:v>987</c:v>
                </c:pt>
                <c:pt idx="130">
                  <c:v>1445</c:v>
                </c:pt>
                <c:pt idx="131">
                  <c:v>1103</c:v>
                </c:pt>
                <c:pt idx="132">
                  <c:v>939</c:v>
                </c:pt>
                <c:pt idx="133">
                  <c:v>1302</c:v>
                </c:pt>
                <c:pt idx="134">
                  <c:v>1315</c:v>
                </c:pt>
                <c:pt idx="135">
                  <c:v>987</c:v>
                </c:pt>
                <c:pt idx="136">
                  <c:v>1327</c:v>
                </c:pt>
                <c:pt idx="137">
                  <c:v>1147</c:v>
                </c:pt>
                <c:pt idx="138">
                  <c:v>833</c:v>
                </c:pt>
                <c:pt idx="139">
                  <c:v>864</c:v>
                </c:pt>
                <c:pt idx="140">
                  <c:v>843</c:v>
                </c:pt>
                <c:pt idx="141">
                  <c:v>694</c:v>
                </c:pt>
                <c:pt idx="142">
                  <c:v>683</c:v>
                </c:pt>
                <c:pt idx="143">
                  <c:v>757</c:v>
                </c:pt>
                <c:pt idx="144">
                  <c:v>917</c:v>
                </c:pt>
                <c:pt idx="145">
                  <c:v>1131</c:v>
                </c:pt>
                <c:pt idx="146">
                  <c:v>2009</c:v>
                </c:pt>
                <c:pt idx="147">
                  <c:v>1836</c:v>
                </c:pt>
                <c:pt idx="148">
                  <c:v>906</c:v>
                </c:pt>
                <c:pt idx="149">
                  <c:v>533</c:v>
                </c:pt>
                <c:pt idx="150">
                  <c:v>393</c:v>
                </c:pt>
                <c:pt idx="151">
                  <c:v>508</c:v>
                </c:pt>
                <c:pt idx="152">
                  <c:v>491</c:v>
                </c:pt>
                <c:pt idx="153">
                  <c:v>404</c:v>
                </c:pt>
                <c:pt idx="154">
                  <c:v>395</c:v>
                </c:pt>
                <c:pt idx="155">
                  <c:v>447</c:v>
                </c:pt>
                <c:pt idx="156">
                  <c:v>291</c:v>
                </c:pt>
                <c:pt idx="157">
                  <c:v>314</c:v>
                </c:pt>
                <c:pt idx="158">
                  <c:v>347</c:v>
                </c:pt>
                <c:pt idx="159">
                  <c:v>293</c:v>
                </c:pt>
                <c:pt idx="160">
                  <c:v>315</c:v>
                </c:pt>
                <c:pt idx="161">
                  <c:v>320</c:v>
                </c:pt>
                <c:pt idx="162">
                  <c:v>323</c:v>
                </c:pt>
                <c:pt idx="163">
                  <c:v>208</c:v>
                </c:pt>
                <c:pt idx="164">
                  <c:v>251</c:v>
                </c:pt>
                <c:pt idx="165">
                  <c:v>236</c:v>
                </c:pt>
                <c:pt idx="166">
                  <c:v>272</c:v>
                </c:pt>
                <c:pt idx="167">
                  <c:v>263</c:v>
                </c:pt>
                <c:pt idx="168">
                  <c:v>373</c:v>
                </c:pt>
                <c:pt idx="169">
                  <c:v>396</c:v>
                </c:pt>
                <c:pt idx="170">
                  <c:v>468</c:v>
                </c:pt>
                <c:pt idx="171">
                  <c:v>456</c:v>
                </c:pt>
                <c:pt idx="172">
                  <c:v>435</c:v>
                </c:pt>
                <c:pt idx="173">
                  <c:v>699</c:v>
                </c:pt>
                <c:pt idx="174">
                  <c:v>985</c:v>
                </c:pt>
                <c:pt idx="175">
                  <c:v>4153</c:v>
                </c:pt>
                <c:pt idx="176">
                  <c:v>2921</c:v>
                </c:pt>
                <c:pt idx="177">
                  <c:v>1445</c:v>
                </c:pt>
                <c:pt idx="178">
                  <c:v>1196</c:v>
                </c:pt>
                <c:pt idx="179">
                  <c:v>830</c:v>
                </c:pt>
                <c:pt idx="180">
                  <c:v>703</c:v>
                </c:pt>
                <c:pt idx="181">
                  <c:v>899</c:v>
                </c:pt>
                <c:pt idx="182">
                  <c:v>771</c:v>
                </c:pt>
                <c:pt idx="183">
                  <c:v>801</c:v>
                </c:pt>
                <c:pt idx="184">
                  <c:v>772</c:v>
                </c:pt>
                <c:pt idx="185">
                  <c:v>597</c:v>
                </c:pt>
                <c:pt idx="186">
                  <c:v>5995</c:v>
                </c:pt>
                <c:pt idx="187">
                  <c:v>7052</c:v>
                </c:pt>
                <c:pt idx="188">
                  <c:v>4486</c:v>
                </c:pt>
                <c:pt idx="189">
                  <c:v>2585</c:v>
                </c:pt>
                <c:pt idx="190">
                  <c:v>2206</c:v>
                </c:pt>
                <c:pt idx="191">
                  <c:v>1875</c:v>
                </c:pt>
                <c:pt idx="192">
                  <c:v>2367</c:v>
                </c:pt>
                <c:pt idx="193">
                  <c:v>2029</c:v>
                </c:pt>
                <c:pt idx="194">
                  <c:v>2035</c:v>
                </c:pt>
                <c:pt idx="195">
                  <c:v>2015</c:v>
                </c:pt>
                <c:pt idx="196">
                  <c:v>1648</c:v>
                </c:pt>
                <c:pt idx="197">
                  <c:v>1244</c:v>
                </c:pt>
                <c:pt idx="198">
                  <c:v>1151</c:v>
                </c:pt>
                <c:pt idx="199">
                  <c:v>1101</c:v>
                </c:pt>
                <c:pt idx="200">
                  <c:v>2185</c:v>
                </c:pt>
                <c:pt idx="201">
                  <c:v>3323</c:v>
                </c:pt>
                <c:pt idx="202">
                  <c:v>4663</c:v>
                </c:pt>
                <c:pt idx="203">
                  <c:v>5619</c:v>
                </c:pt>
                <c:pt idx="204">
                  <c:v>2342</c:v>
                </c:pt>
                <c:pt idx="205">
                  <c:v>1776</c:v>
                </c:pt>
                <c:pt idx="206">
                  <c:v>2539</c:v>
                </c:pt>
                <c:pt idx="207">
                  <c:v>2375</c:v>
                </c:pt>
                <c:pt idx="208">
                  <c:v>2994</c:v>
                </c:pt>
                <c:pt idx="209">
                  <c:v>2993</c:v>
                </c:pt>
                <c:pt idx="210">
                  <c:v>5249</c:v>
                </c:pt>
                <c:pt idx="211">
                  <c:v>3726</c:v>
                </c:pt>
                <c:pt idx="212">
                  <c:v>2710</c:v>
                </c:pt>
                <c:pt idx="213">
                  <c:v>2731</c:v>
                </c:pt>
                <c:pt idx="214">
                  <c:v>3573</c:v>
                </c:pt>
                <c:pt idx="215">
                  <c:v>3066</c:v>
                </c:pt>
                <c:pt idx="216">
                  <c:v>2394</c:v>
                </c:pt>
                <c:pt idx="217">
                  <c:v>2062</c:v>
                </c:pt>
                <c:pt idx="218">
                  <c:v>2424</c:v>
                </c:pt>
                <c:pt idx="219">
                  <c:v>2040</c:v>
                </c:pt>
                <c:pt idx="220">
                  <c:v>1612</c:v>
                </c:pt>
                <c:pt idx="221">
                  <c:v>2465</c:v>
                </c:pt>
                <c:pt idx="222">
                  <c:v>2286</c:v>
                </c:pt>
                <c:pt idx="223">
                  <c:v>2152</c:v>
                </c:pt>
                <c:pt idx="224">
                  <c:v>2036</c:v>
                </c:pt>
                <c:pt idx="225">
                  <c:v>1900</c:v>
                </c:pt>
                <c:pt idx="226">
                  <c:v>1415</c:v>
                </c:pt>
                <c:pt idx="227">
                  <c:v>1351</c:v>
                </c:pt>
                <c:pt idx="228">
                  <c:v>1871</c:v>
                </c:pt>
                <c:pt idx="229">
                  <c:v>2938</c:v>
                </c:pt>
                <c:pt idx="230">
                  <c:v>1793</c:v>
                </c:pt>
                <c:pt idx="231">
                  <c:v>1652</c:v>
                </c:pt>
                <c:pt idx="232">
                  <c:v>1276</c:v>
                </c:pt>
                <c:pt idx="233">
                  <c:v>1438</c:v>
                </c:pt>
                <c:pt idx="234">
                  <c:v>1936</c:v>
                </c:pt>
                <c:pt idx="235">
                  <c:v>1532</c:v>
                </c:pt>
                <c:pt idx="236">
                  <c:v>1316</c:v>
                </c:pt>
                <c:pt idx="237">
                  <c:v>1298</c:v>
                </c:pt>
                <c:pt idx="238">
                  <c:v>1012</c:v>
                </c:pt>
                <c:pt idx="239">
                  <c:v>1703</c:v>
                </c:pt>
                <c:pt idx="240">
                  <c:v>1726</c:v>
                </c:pt>
                <c:pt idx="241">
                  <c:v>1893</c:v>
                </c:pt>
                <c:pt idx="242">
                  <c:v>2054</c:v>
                </c:pt>
                <c:pt idx="243">
                  <c:v>1656</c:v>
                </c:pt>
                <c:pt idx="244">
                  <c:v>1662</c:v>
                </c:pt>
                <c:pt idx="245">
                  <c:v>2558</c:v>
                </c:pt>
                <c:pt idx="246">
                  <c:v>1536</c:v>
                </c:pt>
                <c:pt idx="247">
                  <c:v>997</c:v>
                </c:pt>
                <c:pt idx="248">
                  <c:v>1062</c:v>
                </c:pt>
                <c:pt idx="249">
                  <c:v>2013</c:v>
                </c:pt>
                <c:pt idx="250">
                  <c:v>2226</c:v>
                </c:pt>
                <c:pt idx="251">
                  <c:v>10901</c:v>
                </c:pt>
                <c:pt idx="252">
                  <c:v>35755</c:v>
                </c:pt>
                <c:pt idx="253">
                  <c:v>11582</c:v>
                </c:pt>
                <c:pt idx="254">
                  <c:v>4816</c:v>
                </c:pt>
                <c:pt idx="255">
                  <c:v>4335</c:v>
                </c:pt>
                <c:pt idx="256">
                  <c:v>3024</c:v>
                </c:pt>
                <c:pt idx="257">
                  <c:v>2876</c:v>
                </c:pt>
                <c:pt idx="258">
                  <c:v>7329</c:v>
                </c:pt>
                <c:pt idx="259">
                  <c:v>6256</c:v>
                </c:pt>
                <c:pt idx="260">
                  <c:v>5477</c:v>
                </c:pt>
                <c:pt idx="261">
                  <c:v>1747</c:v>
                </c:pt>
                <c:pt idx="262">
                  <c:v>2480</c:v>
                </c:pt>
                <c:pt idx="263">
                  <c:v>2790</c:v>
                </c:pt>
                <c:pt idx="264">
                  <c:v>2566</c:v>
                </c:pt>
                <c:pt idx="265">
                  <c:v>2602</c:v>
                </c:pt>
                <c:pt idx="266">
                  <c:v>2205</c:v>
                </c:pt>
                <c:pt idx="267">
                  <c:v>2395</c:v>
                </c:pt>
                <c:pt idx="268">
                  <c:v>2078</c:v>
                </c:pt>
                <c:pt idx="269">
                  <c:v>1814</c:v>
                </c:pt>
                <c:pt idx="270">
                  <c:v>1592</c:v>
                </c:pt>
                <c:pt idx="271">
                  <c:v>1422</c:v>
                </c:pt>
                <c:pt idx="272">
                  <c:v>3435</c:v>
                </c:pt>
                <c:pt idx="273">
                  <c:v>1756</c:v>
                </c:pt>
                <c:pt idx="274">
                  <c:v>8791</c:v>
                </c:pt>
                <c:pt idx="275">
                  <c:v>6080</c:v>
                </c:pt>
                <c:pt idx="276">
                  <c:v>6489</c:v>
                </c:pt>
                <c:pt idx="277">
                  <c:v>10617</c:v>
                </c:pt>
                <c:pt idx="278">
                  <c:v>8352</c:v>
                </c:pt>
                <c:pt idx="279">
                  <c:v>4559</c:v>
                </c:pt>
                <c:pt idx="280">
                  <c:v>4852</c:v>
                </c:pt>
                <c:pt idx="281">
                  <c:v>4872</c:v>
                </c:pt>
                <c:pt idx="282">
                  <c:v>3673</c:v>
                </c:pt>
                <c:pt idx="283">
                  <c:v>2919</c:v>
                </c:pt>
                <c:pt idx="284">
                  <c:v>3345</c:v>
                </c:pt>
                <c:pt idx="285">
                  <c:v>2507</c:v>
                </c:pt>
                <c:pt idx="286">
                  <c:v>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D-7E48-89BE-15A96B8A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492457"/>
        <c:axId val="64499117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[trend.xlsx]Sheet1!$U$1</c15:sqref>
                        </c15:formulaRef>
                      </c:ext>
                    </c:extLst>
                    <c:strCache>
                      <c:ptCount val="1"/>
                      <c:pt idx="0">
                        <c:v>trump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[trend.xlsx]Sheet1!$U:$U</c15:sqref>
                        </c15:formulaRef>
                      </c:ext>
                    </c:extLst>
                    <c:strCache>
                      <c:ptCount val="1048575"/>
                      <c:pt idx="0">
                        <c:v>1-Jan</c:v>
                      </c:pt>
                      <c:pt idx="1">
                        <c:v>2-Jan</c:v>
                      </c:pt>
                      <c:pt idx="2">
                        <c:v>3-Jan</c:v>
                      </c:pt>
                      <c:pt idx="3">
                        <c:v>4-Jan</c:v>
                      </c:pt>
                      <c:pt idx="4">
                        <c:v>5-Jan</c:v>
                      </c:pt>
                      <c:pt idx="5">
                        <c:v>6-Jan</c:v>
                      </c:pt>
                      <c:pt idx="6">
                        <c:v>7-Jan</c:v>
                      </c:pt>
                      <c:pt idx="7">
                        <c:v>8-Jan</c:v>
                      </c:pt>
                      <c:pt idx="8">
                        <c:v>9-Jan</c:v>
                      </c:pt>
                      <c:pt idx="9">
                        <c:v>10-Jan</c:v>
                      </c:pt>
                      <c:pt idx="10">
                        <c:v>11-Jan</c:v>
                      </c:pt>
                      <c:pt idx="11">
                        <c:v>12-Jan</c:v>
                      </c:pt>
                      <c:pt idx="12">
                        <c:v>13-Jan</c:v>
                      </c:pt>
                      <c:pt idx="13">
                        <c:v>14-Jan</c:v>
                      </c:pt>
                      <c:pt idx="14">
                        <c:v>15-Jan</c:v>
                      </c:pt>
                      <c:pt idx="15">
                        <c:v>16-Jan</c:v>
                      </c:pt>
                      <c:pt idx="16">
                        <c:v>17-Jan</c:v>
                      </c:pt>
                      <c:pt idx="17">
                        <c:v>18-Jan</c:v>
                      </c:pt>
                      <c:pt idx="18">
                        <c:v>19-Jan</c:v>
                      </c:pt>
                      <c:pt idx="19">
                        <c:v>20-Jan</c:v>
                      </c:pt>
                      <c:pt idx="20">
                        <c:v>21-Jan</c:v>
                      </c:pt>
                      <c:pt idx="21">
                        <c:v>22-Jan</c:v>
                      </c:pt>
                      <c:pt idx="22">
                        <c:v>23-Jan</c:v>
                      </c:pt>
                      <c:pt idx="23">
                        <c:v>24-Jan</c:v>
                      </c:pt>
                      <c:pt idx="24">
                        <c:v>25-Jan</c:v>
                      </c:pt>
                      <c:pt idx="25">
                        <c:v>26-Jan</c:v>
                      </c:pt>
                      <c:pt idx="26">
                        <c:v>27-Jan</c:v>
                      </c:pt>
                      <c:pt idx="27">
                        <c:v>28-Jan</c:v>
                      </c:pt>
                      <c:pt idx="28">
                        <c:v>29-Jan</c:v>
                      </c:pt>
                      <c:pt idx="29">
                        <c:v>30-Jan</c:v>
                      </c:pt>
                      <c:pt idx="30">
                        <c:v>31-Jan</c:v>
                      </c:pt>
                      <c:pt idx="31">
                        <c:v>1-Feb</c:v>
                      </c:pt>
                      <c:pt idx="32">
                        <c:v>2-Feb</c:v>
                      </c:pt>
                      <c:pt idx="33">
                        <c:v>3-Feb</c:v>
                      </c:pt>
                      <c:pt idx="34">
                        <c:v>4-Feb</c:v>
                      </c:pt>
                      <c:pt idx="35">
                        <c:v>5-Feb</c:v>
                      </c:pt>
                      <c:pt idx="36">
                        <c:v>6-Feb</c:v>
                      </c:pt>
                      <c:pt idx="37">
                        <c:v>7-Feb</c:v>
                      </c:pt>
                      <c:pt idx="38">
                        <c:v>8-Feb</c:v>
                      </c:pt>
                      <c:pt idx="39">
                        <c:v>9-Feb</c:v>
                      </c:pt>
                      <c:pt idx="40">
                        <c:v>10-Feb</c:v>
                      </c:pt>
                      <c:pt idx="41">
                        <c:v>11-Feb</c:v>
                      </c:pt>
                      <c:pt idx="42">
                        <c:v>12-Feb</c:v>
                      </c:pt>
                      <c:pt idx="43">
                        <c:v>13-Feb</c:v>
                      </c:pt>
                      <c:pt idx="44">
                        <c:v>14-Feb</c:v>
                      </c:pt>
                      <c:pt idx="45">
                        <c:v>15-Feb</c:v>
                      </c:pt>
                      <c:pt idx="46">
                        <c:v>16-Feb</c:v>
                      </c:pt>
                      <c:pt idx="47">
                        <c:v>17-Feb</c:v>
                      </c:pt>
                      <c:pt idx="48">
                        <c:v>18-Feb</c:v>
                      </c:pt>
                      <c:pt idx="49">
                        <c:v>19-Feb</c:v>
                      </c:pt>
                      <c:pt idx="50">
                        <c:v>20-Feb</c:v>
                      </c:pt>
                      <c:pt idx="51">
                        <c:v>21-Feb</c:v>
                      </c:pt>
                      <c:pt idx="52">
                        <c:v>22-Feb</c:v>
                      </c:pt>
                      <c:pt idx="53">
                        <c:v>23-Feb</c:v>
                      </c:pt>
                      <c:pt idx="54">
                        <c:v>24-Feb</c:v>
                      </c:pt>
                      <c:pt idx="55">
                        <c:v>25-Feb</c:v>
                      </c:pt>
                      <c:pt idx="56">
                        <c:v>26-Feb</c:v>
                      </c:pt>
                      <c:pt idx="57">
                        <c:v>27-Feb</c:v>
                      </c:pt>
                      <c:pt idx="58">
                        <c:v>28-Feb</c:v>
                      </c:pt>
                      <c:pt idx="59">
                        <c:v>29-Feb</c:v>
                      </c:pt>
                      <c:pt idx="60">
                        <c:v>1-Mar</c:v>
                      </c:pt>
                      <c:pt idx="61">
                        <c:v>2-Mar</c:v>
                      </c:pt>
                      <c:pt idx="62">
                        <c:v>3-Mar</c:v>
                      </c:pt>
                      <c:pt idx="63">
                        <c:v>4-Mar</c:v>
                      </c:pt>
                      <c:pt idx="64">
                        <c:v>5-Mar</c:v>
                      </c:pt>
                      <c:pt idx="65">
                        <c:v>6-Mar</c:v>
                      </c:pt>
                      <c:pt idx="66">
                        <c:v>7-Mar</c:v>
                      </c:pt>
                      <c:pt idx="67">
                        <c:v>8-Mar</c:v>
                      </c:pt>
                      <c:pt idx="68">
                        <c:v>9-Mar</c:v>
                      </c:pt>
                      <c:pt idx="69">
                        <c:v>10-Mar</c:v>
                      </c:pt>
                      <c:pt idx="70">
                        <c:v>11-Mar</c:v>
                      </c:pt>
                      <c:pt idx="71">
                        <c:v>12-Mar</c:v>
                      </c:pt>
                      <c:pt idx="72">
                        <c:v>13-Mar</c:v>
                      </c:pt>
                      <c:pt idx="73">
                        <c:v>14-Mar</c:v>
                      </c:pt>
                      <c:pt idx="74">
                        <c:v>15-Mar</c:v>
                      </c:pt>
                      <c:pt idx="75">
                        <c:v>16-Mar</c:v>
                      </c:pt>
                      <c:pt idx="76">
                        <c:v>17-Mar</c:v>
                      </c:pt>
                      <c:pt idx="77">
                        <c:v>18-Mar</c:v>
                      </c:pt>
                      <c:pt idx="78">
                        <c:v>19-Mar</c:v>
                      </c:pt>
                      <c:pt idx="79">
                        <c:v>20-Mar</c:v>
                      </c:pt>
                      <c:pt idx="80">
                        <c:v>21-Mar</c:v>
                      </c:pt>
                      <c:pt idx="81">
                        <c:v>22-Mar</c:v>
                      </c:pt>
                      <c:pt idx="82">
                        <c:v>23-Mar</c:v>
                      </c:pt>
                      <c:pt idx="83">
                        <c:v>24-Mar</c:v>
                      </c:pt>
                      <c:pt idx="84">
                        <c:v>25-Mar</c:v>
                      </c:pt>
                      <c:pt idx="85">
                        <c:v>26-Mar</c:v>
                      </c:pt>
                      <c:pt idx="86">
                        <c:v>27-Mar</c:v>
                      </c:pt>
                      <c:pt idx="87">
                        <c:v>28-Mar</c:v>
                      </c:pt>
                      <c:pt idx="88">
                        <c:v>29-Mar</c:v>
                      </c:pt>
                      <c:pt idx="89">
                        <c:v>30-Mar</c:v>
                      </c:pt>
                      <c:pt idx="90">
                        <c:v>31-Mar</c:v>
                      </c:pt>
                      <c:pt idx="91">
                        <c:v>1-Apr</c:v>
                      </c:pt>
                      <c:pt idx="92">
                        <c:v>2-Apr</c:v>
                      </c:pt>
                      <c:pt idx="93">
                        <c:v>3-Apr</c:v>
                      </c:pt>
                      <c:pt idx="94">
                        <c:v>4-Apr</c:v>
                      </c:pt>
                      <c:pt idx="95">
                        <c:v>5-Apr</c:v>
                      </c:pt>
                      <c:pt idx="96">
                        <c:v>6-Apr</c:v>
                      </c:pt>
                      <c:pt idx="97">
                        <c:v>7-Apr</c:v>
                      </c:pt>
                      <c:pt idx="98">
                        <c:v>8-Apr</c:v>
                      </c:pt>
                      <c:pt idx="99">
                        <c:v>9-Apr</c:v>
                      </c:pt>
                      <c:pt idx="100">
                        <c:v>10-Apr</c:v>
                      </c:pt>
                      <c:pt idx="101">
                        <c:v>11-Apr</c:v>
                      </c:pt>
                      <c:pt idx="102">
                        <c:v>12-Apr</c:v>
                      </c:pt>
                      <c:pt idx="103">
                        <c:v>13-Apr</c:v>
                      </c:pt>
                      <c:pt idx="104">
                        <c:v>14-Apr</c:v>
                      </c:pt>
                      <c:pt idx="105">
                        <c:v>15-Apr</c:v>
                      </c:pt>
                      <c:pt idx="106">
                        <c:v>16-Apr</c:v>
                      </c:pt>
                      <c:pt idx="107">
                        <c:v>17-Apr</c:v>
                      </c:pt>
                      <c:pt idx="108">
                        <c:v>18-Apr</c:v>
                      </c:pt>
                      <c:pt idx="109">
                        <c:v>19-Apr</c:v>
                      </c:pt>
                      <c:pt idx="110">
                        <c:v>20-Apr</c:v>
                      </c:pt>
                      <c:pt idx="111">
                        <c:v>21-Apr</c:v>
                      </c:pt>
                      <c:pt idx="112">
                        <c:v>22-Apr</c:v>
                      </c:pt>
                      <c:pt idx="113">
                        <c:v>23-Apr</c:v>
                      </c:pt>
                      <c:pt idx="114">
                        <c:v>24-Apr</c:v>
                      </c:pt>
                      <c:pt idx="115">
                        <c:v>25-Apr</c:v>
                      </c:pt>
                      <c:pt idx="116">
                        <c:v>26-Apr</c:v>
                      </c:pt>
                      <c:pt idx="117">
                        <c:v>27-Apr</c:v>
                      </c:pt>
                      <c:pt idx="118">
                        <c:v>28-Apr</c:v>
                      </c:pt>
                      <c:pt idx="119">
                        <c:v>29-Apr</c:v>
                      </c:pt>
                      <c:pt idx="120">
                        <c:v>30-Apr</c:v>
                      </c:pt>
                      <c:pt idx="121">
                        <c:v>1-May</c:v>
                      </c:pt>
                      <c:pt idx="122">
                        <c:v>2-May</c:v>
                      </c:pt>
                      <c:pt idx="123">
                        <c:v>3-May</c:v>
                      </c:pt>
                      <c:pt idx="124">
                        <c:v>4-May</c:v>
                      </c:pt>
                      <c:pt idx="125">
                        <c:v>5-May</c:v>
                      </c:pt>
                      <c:pt idx="126">
                        <c:v>6-May</c:v>
                      </c:pt>
                      <c:pt idx="127">
                        <c:v>7-May</c:v>
                      </c:pt>
                      <c:pt idx="128">
                        <c:v>8-May</c:v>
                      </c:pt>
                      <c:pt idx="129">
                        <c:v>9-May</c:v>
                      </c:pt>
                      <c:pt idx="130">
                        <c:v>10-May</c:v>
                      </c:pt>
                      <c:pt idx="131">
                        <c:v>11-May</c:v>
                      </c:pt>
                      <c:pt idx="132">
                        <c:v>12-May</c:v>
                      </c:pt>
                      <c:pt idx="133">
                        <c:v>13-May</c:v>
                      </c:pt>
                      <c:pt idx="134">
                        <c:v>14-May</c:v>
                      </c:pt>
                      <c:pt idx="135">
                        <c:v>15-May</c:v>
                      </c:pt>
                      <c:pt idx="136">
                        <c:v>16-May</c:v>
                      </c:pt>
                      <c:pt idx="137">
                        <c:v>17-May</c:v>
                      </c:pt>
                      <c:pt idx="138">
                        <c:v>18-May</c:v>
                      </c:pt>
                      <c:pt idx="139">
                        <c:v>19-May</c:v>
                      </c:pt>
                      <c:pt idx="140">
                        <c:v>20-May</c:v>
                      </c:pt>
                      <c:pt idx="141">
                        <c:v>21-May</c:v>
                      </c:pt>
                      <c:pt idx="142">
                        <c:v>22-May</c:v>
                      </c:pt>
                      <c:pt idx="143">
                        <c:v>23-May</c:v>
                      </c:pt>
                      <c:pt idx="144">
                        <c:v>24-May</c:v>
                      </c:pt>
                      <c:pt idx="145">
                        <c:v>25-May</c:v>
                      </c:pt>
                      <c:pt idx="146">
                        <c:v>26-May</c:v>
                      </c:pt>
                      <c:pt idx="147">
                        <c:v>27-May</c:v>
                      </c:pt>
                      <c:pt idx="148">
                        <c:v>28-May</c:v>
                      </c:pt>
                      <c:pt idx="149">
                        <c:v>29-May</c:v>
                      </c:pt>
                      <c:pt idx="150">
                        <c:v>30-May</c:v>
                      </c:pt>
                      <c:pt idx="151">
                        <c:v>31-May</c:v>
                      </c:pt>
                      <c:pt idx="152">
                        <c:v>1-Jun</c:v>
                      </c:pt>
                      <c:pt idx="153">
                        <c:v>2-Jun</c:v>
                      </c:pt>
                      <c:pt idx="154">
                        <c:v>3-Jun</c:v>
                      </c:pt>
                      <c:pt idx="155">
                        <c:v>4-Jun</c:v>
                      </c:pt>
                      <c:pt idx="156">
                        <c:v>5-Jun</c:v>
                      </c:pt>
                      <c:pt idx="157">
                        <c:v>6-Jun</c:v>
                      </c:pt>
                      <c:pt idx="158">
                        <c:v>7-Jun</c:v>
                      </c:pt>
                      <c:pt idx="159">
                        <c:v>8-Jun</c:v>
                      </c:pt>
                      <c:pt idx="160">
                        <c:v>9-Jun</c:v>
                      </c:pt>
                      <c:pt idx="161">
                        <c:v>10-Jun</c:v>
                      </c:pt>
                      <c:pt idx="162">
                        <c:v>11-Jun</c:v>
                      </c:pt>
                      <c:pt idx="163">
                        <c:v>12-Jun</c:v>
                      </c:pt>
                      <c:pt idx="164">
                        <c:v>13-Jun</c:v>
                      </c:pt>
                      <c:pt idx="165">
                        <c:v>14-Jun</c:v>
                      </c:pt>
                      <c:pt idx="166">
                        <c:v>15-Jun</c:v>
                      </c:pt>
                      <c:pt idx="167">
                        <c:v>16-Jun</c:v>
                      </c:pt>
                      <c:pt idx="168">
                        <c:v>17-Jun</c:v>
                      </c:pt>
                      <c:pt idx="169">
                        <c:v>18-Jun</c:v>
                      </c:pt>
                      <c:pt idx="170">
                        <c:v>19-Jun</c:v>
                      </c:pt>
                      <c:pt idx="171">
                        <c:v>20-Jun</c:v>
                      </c:pt>
                      <c:pt idx="172">
                        <c:v>21-Jun</c:v>
                      </c:pt>
                      <c:pt idx="173">
                        <c:v>22-Jun</c:v>
                      </c:pt>
                      <c:pt idx="174">
                        <c:v>23-Jun</c:v>
                      </c:pt>
                      <c:pt idx="175">
                        <c:v>24-Jun</c:v>
                      </c:pt>
                      <c:pt idx="176">
                        <c:v>25-Jun</c:v>
                      </c:pt>
                      <c:pt idx="177">
                        <c:v>26-Jun</c:v>
                      </c:pt>
                      <c:pt idx="178">
                        <c:v>27-Jun</c:v>
                      </c:pt>
                      <c:pt idx="179">
                        <c:v>28-Jun</c:v>
                      </c:pt>
                      <c:pt idx="180">
                        <c:v>29-Jun</c:v>
                      </c:pt>
                      <c:pt idx="181">
                        <c:v>30-Jun</c:v>
                      </c:pt>
                      <c:pt idx="182">
                        <c:v>1-Jul</c:v>
                      </c:pt>
                      <c:pt idx="183">
                        <c:v>2-Jul</c:v>
                      </c:pt>
                      <c:pt idx="184">
                        <c:v>3-Jul</c:v>
                      </c:pt>
                      <c:pt idx="185">
                        <c:v>4-Jul</c:v>
                      </c:pt>
                      <c:pt idx="186">
                        <c:v>5-Jul</c:v>
                      </c:pt>
                      <c:pt idx="187">
                        <c:v>6-Jul</c:v>
                      </c:pt>
                      <c:pt idx="188">
                        <c:v>7-Jul</c:v>
                      </c:pt>
                      <c:pt idx="189">
                        <c:v>8-Jul</c:v>
                      </c:pt>
                      <c:pt idx="190">
                        <c:v>9-Jul</c:v>
                      </c:pt>
                      <c:pt idx="191">
                        <c:v>10-Jul</c:v>
                      </c:pt>
                      <c:pt idx="192">
                        <c:v>11-Jul</c:v>
                      </c:pt>
                      <c:pt idx="193">
                        <c:v>12-Jul</c:v>
                      </c:pt>
                      <c:pt idx="194">
                        <c:v>13-Jul</c:v>
                      </c:pt>
                      <c:pt idx="195">
                        <c:v>14-Jul</c:v>
                      </c:pt>
                      <c:pt idx="196">
                        <c:v>15-Jul</c:v>
                      </c:pt>
                      <c:pt idx="197">
                        <c:v>16-Jul</c:v>
                      </c:pt>
                      <c:pt idx="198">
                        <c:v>17-Jul</c:v>
                      </c:pt>
                      <c:pt idx="199">
                        <c:v>18-Jul</c:v>
                      </c:pt>
                      <c:pt idx="200">
                        <c:v>19-Jul</c:v>
                      </c:pt>
                      <c:pt idx="201">
                        <c:v>20-Jul</c:v>
                      </c:pt>
                      <c:pt idx="202">
                        <c:v>21-Jul</c:v>
                      </c:pt>
                      <c:pt idx="203">
                        <c:v>22-Jul</c:v>
                      </c:pt>
                      <c:pt idx="204">
                        <c:v>23-Jul</c:v>
                      </c:pt>
                      <c:pt idx="205">
                        <c:v>24-Jul</c:v>
                      </c:pt>
                      <c:pt idx="206">
                        <c:v>25-Jul</c:v>
                      </c:pt>
                      <c:pt idx="207">
                        <c:v>26-Jul</c:v>
                      </c:pt>
                      <c:pt idx="208">
                        <c:v>27-Jul</c:v>
                      </c:pt>
                      <c:pt idx="209">
                        <c:v>28-Jul</c:v>
                      </c:pt>
                      <c:pt idx="210">
                        <c:v>29-Jul</c:v>
                      </c:pt>
                      <c:pt idx="211">
                        <c:v>30-Jul</c:v>
                      </c:pt>
                      <c:pt idx="212">
                        <c:v>31-Jul</c:v>
                      </c:pt>
                      <c:pt idx="213">
                        <c:v>1-Aug</c:v>
                      </c:pt>
                      <c:pt idx="214">
                        <c:v>2-Aug</c:v>
                      </c:pt>
                      <c:pt idx="215">
                        <c:v>3-Aug</c:v>
                      </c:pt>
                      <c:pt idx="216">
                        <c:v>4-Aug</c:v>
                      </c:pt>
                      <c:pt idx="217">
                        <c:v>5-Aug</c:v>
                      </c:pt>
                      <c:pt idx="218">
                        <c:v>6-Aug</c:v>
                      </c:pt>
                      <c:pt idx="219">
                        <c:v>7-Aug</c:v>
                      </c:pt>
                      <c:pt idx="220">
                        <c:v>8-Aug</c:v>
                      </c:pt>
                      <c:pt idx="221">
                        <c:v>9-Aug</c:v>
                      </c:pt>
                      <c:pt idx="222">
                        <c:v>10-Aug</c:v>
                      </c:pt>
                      <c:pt idx="223">
                        <c:v>11-Aug</c:v>
                      </c:pt>
                      <c:pt idx="224">
                        <c:v>12-Aug</c:v>
                      </c:pt>
                      <c:pt idx="225">
                        <c:v>13-Aug</c:v>
                      </c:pt>
                      <c:pt idx="226">
                        <c:v>14-Aug</c:v>
                      </c:pt>
                      <c:pt idx="227">
                        <c:v>15-Aug</c:v>
                      </c:pt>
                      <c:pt idx="228">
                        <c:v>16-Aug</c:v>
                      </c:pt>
                      <c:pt idx="229">
                        <c:v>17-Aug</c:v>
                      </c:pt>
                      <c:pt idx="230">
                        <c:v>18-Aug</c:v>
                      </c:pt>
                      <c:pt idx="231">
                        <c:v>19-Aug</c:v>
                      </c:pt>
                      <c:pt idx="232">
                        <c:v>20-Aug</c:v>
                      </c:pt>
                      <c:pt idx="233">
                        <c:v>21-Aug</c:v>
                      </c:pt>
                      <c:pt idx="234">
                        <c:v>22-Aug</c:v>
                      </c:pt>
                      <c:pt idx="235">
                        <c:v>23-Aug</c:v>
                      </c:pt>
                      <c:pt idx="236">
                        <c:v>24-Aug</c:v>
                      </c:pt>
                      <c:pt idx="237">
                        <c:v>25-Aug</c:v>
                      </c:pt>
                      <c:pt idx="238">
                        <c:v>26-Aug</c:v>
                      </c:pt>
                      <c:pt idx="239">
                        <c:v>27-Aug</c:v>
                      </c:pt>
                      <c:pt idx="240">
                        <c:v>28-Aug</c:v>
                      </c:pt>
                      <c:pt idx="241">
                        <c:v>29-Aug</c:v>
                      </c:pt>
                      <c:pt idx="242">
                        <c:v>30-Aug</c:v>
                      </c:pt>
                      <c:pt idx="243">
                        <c:v>31-Aug</c:v>
                      </c:pt>
                      <c:pt idx="244">
                        <c:v>1-Sep</c:v>
                      </c:pt>
                      <c:pt idx="245">
                        <c:v>2-Sep</c:v>
                      </c:pt>
                      <c:pt idx="246">
                        <c:v>3-Sep</c:v>
                      </c:pt>
                      <c:pt idx="247">
                        <c:v>4-Sep</c:v>
                      </c:pt>
                      <c:pt idx="248">
                        <c:v>5-Sep</c:v>
                      </c:pt>
                      <c:pt idx="249">
                        <c:v>6-Sep</c:v>
                      </c:pt>
                      <c:pt idx="250">
                        <c:v>7-Sep</c:v>
                      </c:pt>
                      <c:pt idx="251">
                        <c:v>8-Sep</c:v>
                      </c:pt>
                      <c:pt idx="252">
                        <c:v>9-Sep</c:v>
                      </c:pt>
                      <c:pt idx="253">
                        <c:v>10-Sep</c:v>
                      </c:pt>
                      <c:pt idx="254">
                        <c:v>11-Sep</c:v>
                      </c:pt>
                      <c:pt idx="255">
                        <c:v>12-Sep</c:v>
                      </c:pt>
                      <c:pt idx="256">
                        <c:v>13-Sep</c:v>
                      </c:pt>
                      <c:pt idx="257">
                        <c:v>14-Sep</c:v>
                      </c:pt>
                      <c:pt idx="258">
                        <c:v>15-Sep</c:v>
                      </c:pt>
                      <c:pt idx="259">
                        <c:v>16-Sep</c:v>
                      </c:pt>
                      <c:pt idx="260">
                        <c:v>17-Sep</c:v>
                      </c:pt>
                      <c:pt idx="261">
                        <c:v>18-Sep</c:v>
                      </c:pt>
                      <c:pt idx="262">
                        <c:v>19-Sep</c:v>
                      </c:pt>
                      <c:pt idx="263">
                        <c:v>20-Sep</c:v>
                      </c:pt>
                      <c:pt idx="264">
                        <c:v>21-Sep</c:v>
                      </c:pt>
                      <c:pt idx="265">
                        <c:v>22-Sep</c:v>
                      </c:pt>
                      <c:pt idx="266">
                        <c:v>23-Sep</c:v>
                      </c:pt>
                      <c:pt idx="267">
                        <c:v>24-Sep</c:v>
                      </c:pt>
                      <c:pt idx="268">
                        <c:v>25-Sep</c:v>
                      </c:pt>
                      <c:pt idx="269">
                        <c:v>26-Sep</c:v>
                      </c:pt>
                      <c:pt idx="270">
                        <c:v>27-Sep</c:v>
                      </c:pt>
                      <c:pt idx="271">
                        <c:v>28-Sep</c:v>
                      </c:pt>
                      <c:pt idx="272">
                        <c:v>29-Sep</c:v>
                      </c:pt>
                      <c:pt idx="273">
                        <c:v>30-Sep</c:v>
                      </c:pt>
                      <c:pt idx="274">
                        <c:v>1-Oct</c:v>
                      </c:pt>
                      <c:pt idx="275">
                        <c:v>2-Oct</c:v>
                      </c:pt>
                      <c:pt idx="276">
                        <c:v>3-Oct</c:v>
                      </c:pt>
                      <c:pt idx="277">
                        <c:v>4-Oct</c:v>
                      </c:pt>
                      <c:pt idx="278">
                        <c:v>5-Oct</c:v>
                      </c:pt>
                      <c:pt idx="279">
                        <c:v>6-Oct</c:v>
                      </c:pt>
                      <c:pt idx="280">
                        <c:v>7-Oct</c:v>
                      </c:pt>
                      <c:pt idx="281">
                        <c:v>8-Oct</c:v>
                      </c:pt>
                      <c:pt idx="282">
                        <c:v>9-Oct</c:v>
                      </c:pt>
                      <c:pt idx="283">
                        <c:v>10-Oct</c:v>
                      </c:pt>
                      <c:pt idx="284">
                        <c:v>11-Oct</c:v>
                      </c:pt>
                      <c:pt idx="285">
                        <c:v>12-Oct</c:v>
                      </c:pt>
                      <c:pt idx="286">
                        <c:v>13-Oct</c:v>
                      </c:pt>
                      <c:pt idx="287">
                        <c:v>14-Oct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Sheet1!$U$2:$U$291</c15:sqref>
                        </c15:formulaRef>
                      </c:ext>
                    </c:extLst>
                    <c:numCache>
                      <c:formatCode>d\-mmm</c:formatCode>
                      <c:ptCount val="289"/>
                      <c:pt idx="0">
                        <c:v>43832</c:v>
                      </c:pt>
                      <c:pt idx="1">
                        <c:v>43833</c:v>
                      </c:pt>
                      <c:pt idx="2">
                        <c:v>43834</c:v>
                      </c:pt>
                      <c:pt idx="3">
                        <c:v>43835</c:v>
                      </c:pt>
                      <c:pt idx="4">
                        <c:v>43836</c:v>
                      </c:pt>
                      <c:pt idx="5">
                        <c:v>43837</c:v>
                      </c:pt>
                      <c:pt idx="6">
                        <c:v>43838</c:v>
                      </c:pt>
                      <c:pt idx="7">
                        <c:v>43839</c:v>
                      </c:pt>
                      <c:pt idx="8">
                        <c:v>43840</c:v>
                      </c:pt>
                      <c:pt idx="9">
                        <c:v>43841</c:v>
                      </c:pt>
                      <c:pt idx="10">
                        <c:v>43842</c:v>
                      </c:pt>
                      <c:pt idx="11">
                        <c:v>43843</c:v>
                      </c:pt>
                      <c:pt idx="12">
                        <c:v>43844</c:v>
                      </c:pt>
                      <c:pt idx="13">
                        <c:v>43845</c:v>
                      </c:pt>
                      <c:pt idx="14">
                        <c:v>43846</c:v>
                      </c:pt>
                      <c:pt idx="15">
                        <c:v>43847</c:v>
                      </c:pt>
                      <c:pt idx="16">
                        <c:v>43848</c:v>
                      </c:pt>
                      <c:pt idx="17">
                        <c:v>43849</c:v>
                      </c:pt>
                      <c:pt idx="18">
                        <c:v>43850</c:v>
                      </c:pt>
                      <c:pt idx="19">
                        <c:v>43851</c:v>
                      </c:pt>
                      <c:pt idx="20">
                        <c:v>43852</c:v>
                      </c:pt>
                      <c:pt idx="21">
                        <c:v>43853</c:v>
                      </c:pt>
                      <c:pt idx="22">
                        <c:v>43854</c:v>
                      </c:pt>
                      <c:pt idx="23">
                        <c:v>43855</c:v>
                      </c:pt>
                      <c:pt idx="24">
                        <c:v>43856</c:v>
                      </c:pt>
                      <c:pt idx="25">
                        <c:v>43857</c:v>
                      </c:pt>
                      <c:pt idx="26">
                        <c:v>43858</c:v>
                      </c:pt>
                      <c:pt idx="27">
                        <c:v>43859</c:v>
                      </c:pt>
                      <c:pt idx="28">
                        <c:v>43860</c:v>
                      </c:pt>
                      <c:pt idx="29">
                        <c:v>43861</c:v>
                      </c:pt>
                      <c:pt idx="30">
                        <c:v>43862</c:v>
                      </c:pt>
                      <c:pt idx="31">
                        <c:v>43863</c:v>
                      </c:pt>
                      <c:pt idx="32">
                        <c:v>43864</c:v>
                      </c:pt>
                      <c:pt idx="33">
                        <c:v>43865</c:v>
                      </c:pt>
                      <c:pt idx="34">
                        <c:v>43866</c:v>
                      </c:pt>
                      <c:pt idx="35">
                        <c:v>43867</c:v>
                      </c:pt>
                      <c:pt idx="36">
                        <c:v>43868</c:v>
                      </c:pt>
                      <c:pt idx="37">
                        <c:v>43869</c:v>
                      </c:pt>
                      <c:pt idx="38">
                        <c:v>43870</c:v>
                      </c:pt>
                      <c:pt idx="39">
                        <c:v>43871</c:v>
                      </c:pt>
                      <c:pt idx="40">
                        <c:v>43872</c:v>
                      </c:pt>
                      <c:pt idx="41">
                        <c:v>43873</c:v>
                      </c:pt>
                      <c:pt idx="42">
                        <c:v>43874</c:v>
                      </c:pt>
                      <c:pt idx="43">
                        <c:v>43875</c:v>
                      </c:pt>
                      <c:pt idx="44">
                        <c:v>43876</c:v>
                      </c:pt>
                      <c:pt idx="45">
                        <c:v>43877</c:v>
                      </c:pt>
                      <c:pt idx="46">
                        <c:v>43878</c:v>
                      </c:pt>
                      <c:pt idx="47">
                        <c:v>43879</c:v>
                      </c:pt>
                      <c:pt idx="48">
                        <c:v>43880</c:v>
                      </c:pt>
                      <c:pt idx="49">
                        <c:v>43881</c:v>
                      </c:pt>
                      <c:pt idx="50">
                        <c:v>43882</c:v>
                      </c:pt>
                      <c:pt idx="51">
                        <c:v>43883</c:v>
                      </c:pt>
                      <c:pt idx="52">
                        <c:v>43884</c:v>
                      </c:pt>
                      <c:pt idx="53">
                        <c:v>43885</c:v>
                      </c:pt>
                      <c:pt idx="54">
                        <c:v>43886</c:v>
                      </c:pt>
                      <c:pt idx="55">
                        <c:v>43887</c:v>
                      </c:pt>
                      <c:pt idx="56">
                        <c:v>43888</c:v>
                      </c:pt>
                      <c:pt idx="57">
                        <c:v>43889</c:v>
                      </c:pt>
                      <c:pt idx="58">
                        <c:v>43890</c:v>
                      </c:pt>
                      <c:pt idx="59">
                        <c:v>43891</c:v>
                      </c:pt>
                      <c:pt idx="60">
                        <c:v>43892</c:v>
                      </c:pt>
                      <c:pt idx="61">
                        <c:v>43893</c:v>
                      </c:pt>
                      <c:pt idx="62">
                        <c:v>43894</c:v>
                      </c:pt>
                      <c:pt idx="63">
                        <c:v>43895</c:v>
                      </c:pt>
                      <c:pt idx="64">
                        <c:v>43896</c:v>
                      </c:pt>
                      <c:pt idx="65">
                        <c:v>43897</c:v>
                      </c:pt>
                      <c:pt idx="66">
                        <c:v>43898</c:v>
                      </c:pt>
                      <c:pt idx="67">
                        <c:v>43899</c:v>
                      </c:pt>
                      <c:pt idx="68">
                        <c:v>43900</c:v>
                      </c:pt>
                      <c:pt idx="69">
                        <c:v>43901</c:v>
                      </c:pt>
                      <c:pt idx="70">
                        <c:v>43902</c:v>
                      </c:pt>
                      <c:pt idx="71">
                        <c:v>43903</c:v>
                      </c:pt>
                      <c:pt idx="72">
                        <c:v>43904</c:v>
                      </c:pt>
                      <c:pt idx="73">
                        <c:v>43905</c:v>
                      </c:pt>
                      <c:pt idx="74">
                        <c:v>43906</c:v>
                      </c:pt>
                      <c:pt idx="75">
                        <c:v>43907</c:v>
                      </c:pt>
                      <c:pt idx="76">
                        <c:v>43908</c:v>
                      </c:pt>
                      <c:pt idx="77">
                        <c:v>43909</c:v>
                      </c:pt>
                      <c:pt idx="78">
                        <c:v>43910</c:v>
                      </c:pt>
                      <c:pt idx="79">
                        <c:v>43911</c:v>
                      </c:pt>
                      <c:pt idx="80">
                        <c:v>43912</c:v>
                      </c:pt>
                      <c:pt idx="81">
                        <c:v>43913</c:v>
                      </c:pt>
                      <c:pt idx="82">
                        <c:v>43914</c:v>
                      </c:pt>
                      <c:pt idx="83">
                        <c:v>43915</c:v>
                      </c:pt>
                      <c:pt idx="84">
                        <c:v>43916</c:v>
                      </c:pt>
                      <c:pt idx="85">
                        <c:v>43917</c:v>
                      </c:pt>
                      <c:pt idx="86">
                        <c:v>43918</c:v>
                      </c:pt>
                      <c:pt idx="87">
                        <c:v>43919</c:v>
                      </c:pt>
                      <c:pt idx="88">
                        <c:v>43920</c:v>
                      </c:pt>
                      <c:pt idx="89">
                        <c:v>43921</c:v>
                      </c:pt>
                      <c:pt idx="90">
                        <c:v>43922</c:v>
                      </c:pt>
                      <c:pt idx="91">
                        <c:v>43923</c:v>
                      </c:pt>
                      <c:pt idx="92">
                        <c:v>43924</c:v>
                      </c:pt>
                      <c:pt idx="93">
                        <c:v>43925</c:v>
                      </c:pt>
                      <c:pt idx="94">
                        <c:v>43926</c:v>
                      </c:pt>
                      <c:pt idx="95">
                        <c:v>43927</c:v>
                      </c:pt>
                      <c:pt idx="96">
                        <c:v>43928</c:v>
                      </c:pt>
                      <c:pt idx="97">
                        <c:v>43929</c:v>
                      </c:pt>
                      <c:pt idx="98">
                        <c:v>43930</c:v>
                      </c:pt>
                      <c:pt idx="99">
                        <c:v>43931</c:v>
                      </c:pt>
                      <c:pt idx="100">
                        <c:v>43932</c:v>
                      </c:pt>
                      <c:pt idx="101">
                        <c:v>43933</c:v>
                      </c:pt>
                      <c:pt idx="102">
                        <c:v>43934</c:v>
                      </c:pt>
                      <c:pt idx="103">
                        <c:v>43935</c:v>
                      </c:pt>
                      <c:pt idx="104">
                        <c:v>43936</c:v>
                      </c:pt>
                      <c:pt idx="105">
                        <c:v>43937</c:v>
                      </c:pt>
                      <c:pt idx="106">
                        <c:v>43938</c:v>
                      </c:pt>
                      <c:pt idx="107">
                        <c:v>43939</c:v>
                      </c:pt>
                      <c:pt idx="108">
                        <c:v>43940</c:v>
                      </c:pt>
                      <c:pt idx="109">
                        <c:v>43941</c:v>
                      </c:pt>
                      <c:pt idx="110">
                        <c:v>43942</c:v>
                      </c:pt>
                      <c:pt idx="111">
                        <c:v>43943</c:v>
                      </c:pt>
                      <c:pt idx="112">
                        <c:v>43944</c:v>
                      </c:pt>
                      <c:pt idx="113">
                        <c:v>43945</c:v>
                      </c:pt>
                      <c:pt idx="114">
                        <c:v>43946</c:v>
                      </c:pt>
                      <c:pt idx="115">
                        <c:v>43947</c:v>
                      </c:pt>
                      <c:pt idx="116">
                        <c:v>43948</c:v>
                      </c:pt>
                      <c:pt idx="117">
                        <c:v>43949</c:v>
                      </c:pt>
                      <c:pt idx="118">
                        <c:v>43950</c:v>
                      </c:pt>
                      <c:pt idx="119">
                        <c:v>43951</c:v>
                      </c:pt>
                      <c:pt idx="120">
                        <c:v>43952</c:v>
                      </c:pt>
                      <c:pt idx="121">
                        <c:v>43953</c:v>
                      </c:pt>
                      <c:pt idx="122">
                        <c:v>43954</c:v>
                      </c:pt>
                      <c:pt idx="123">
                        <c:v>43955</c:v>
                      </c:pt>
                      <c:pt idx="124">
                        <c:v>43956</c:v>
                      </c:pt>
                      <c:pt idx="125">
                        <c:v>43957</c:v>
                      </c:pt>
                      <c:pt idx="126">
                        <c:v>43958</c:v>
                      </c:pt>
                      <c:pt idx="127">
                        <c:v>43959</c:v>
                      </c:pt>
                      <c:pt idx="128">
                        <c:v>43960</c:v>
                      </c:pt>
                      <c:pt idx="129">
                        <c:v>43961</c:v>
                      </c:pt>
                      <c:pt idx="130">
                        <c:v>43962</c:v>
                      </c:pt>
                      <c:pt idx="131">
                        <c:v>43963</c:v>
                      </c:pt>
                      <c:pt idx="132">
                        <c:v>43964</c:v>
                      </c:pt>
                      <c:pt idx="133">
                        <c:v>43965</c:v>
                      </c:pt>
                      <c:pt idx="134">
                        <c:v>43966</c:v>
                      </c:pt>
                      <c:pt idx="135">
                        <c:v>43967</c:v>
                      </c:pt>
                      <c:pt idx="136">
                        <c:v>43968</c:v>
                      </c:pt>
                      <c:pt idx="137">
                        <c:v>43969</c:v>
                      </c:pt>
                      <c:pt idx="138">
                        <c:v>43970</c:v>
                      </c:pt>
                      <c:pt idx="139">
                        <c:v>43971</c:v>
                      </c:pt>
                      <c:pt idx="140">
                        <c:v>43972</c:v>
                      </c:pt>
                      <c:pt idx="141">
                        <c:v>43973</c:v>
                      </c:pt>
                      <c:pt idx="142">
                        <c:v>43974</c:v>
                      </c:pt>
                      <c:pt idx="143">
                        <c:v>43975</c:v>
                      </c:pt>
                      <c:pt idx="144">
                        <c:v>43976</c:v>
                      </c:pt>
                      <c:pt idx="145">
                        <c:v>43977</c:v>
                      </c:pt>
                      <c:pt idx="146">
                        <c:v>43978</c:v>
                      </c:pt>
                      <c:pt idx="147">
                        <c:v>43979</c:v>
                      </c:pt>
                      <c:pt idx="148">
                        <c:v>43980</c:v>
                      </c:pt>
                      <c:pt idx="149">
                        <c:v>43981</c:v>
                      </c:pt>
                      <c:pt idx="150">
                        <c:v>43982</c:v>
                      </c:pt>
                      <c:pt idx="151">
                        <c:v>43983</c:v>
                      </c:pt>
                      <c:pt idx="152">
                        <c:v>43984</c:v>
                      </c:pt>
                      <c:pt idx="153">
                        <c:v>43985</c:v>
                      </c:pt>
                      <c:pt idx="154">
                        <c:v>43986</c:v>
                      </c:pt>
                      <c:pt idx="155">
                        <c:v>43987</c:v>
                      </c:pt>
                      <c:pt idx="156">
                        <c:v>43988</c:v>
                      </c:pt>
                      <c:pt idx="157">
                        <c:v>43989</c:v>
                      </c:pt>
                      <c:pt idx="158">
                        <c:v>43990</c:v>
                      </c:pt>
                      <c:pt idx="159">
                        <c:v>43991</c:v>
                      </c:pt>
                      <c:pt idx="160">
                        <c:v>43992</c:v>
                      </c:pt>
                      <c:pt idx="161">
                        <c:v>43993</c:v>
                      </c:pt>
                      <c:pt idx="162">
                        <c:v>43994</c:v>
                      </c:pt>
                      <c:pt idx="163">
                        <c:v>43995</c:v>
                      </c:pt>
                      <c:pt idx="164">
                        <c:v>43996</c:v>
                      </c:pt>
                      <c:pt idx="165">
                        <c:v>43997</c:v>
                      </c:pt>
                      <c:pt idx="166">
                        <c:v>43998</c:v>
                      </c:pt>
                      <c:pt idx="167">
                        <c:v>43999</c:v>
                      </c:pt>
                      <c:pt idx="168">
                        <c:v>44000</c:v>
                      </c:pt>
                      <c:pt idx="169">
                        <c:v>44001</c:v>
                      </c:pt>
                      <c:pt idx="170">
                        <c:v>44002</c:v>
                      </c:pt>
                      <c:pt idx="171">
                        <c:v>44003</c:v>
                      </c:pt>
                      <c:pt idx="172">
                        <c:v>44004</c:v>
                      </c:pt>
                      <c:pt idx="173">
                        <c:v>44005</c:v>
                      </c:pt>
                      <c:pt idx="174">
                        <c:v>44006</c:v>
                      </c:pt>
                      <c:pt idx="175">
                        <c:v>44007</c:v>
                      </c:pt>
                      <c:pt idx="176">
                        <c:v>44008</c:v>
                      </c:pt>
                      <c:pt idx="177">
                        <c:v>44009</c:v>
                      </c:pt>
                      <c:pt idx="178">
                        <c:v>44010</c:v>
                      </c:pt>
                      <c:pt idx="179">
                        <c:v>44011</c:v>
                      </c:pt>
                      <c:pt idx="180">
                        <c:v>44012</c:v>
                      </c:pt>
                      <c:pt idx="181">
                        <c:v>44013</c:v>
                      </c:pt>
                      <c:pt idx="182">
                        <c:v>44014</c:v>
                      </c:pt>
                      <c:pt idx="183">
                        <c:v>44015</c:v>
                      </c:pt>
                      <c:pt idx="184">
                        <c:v>44016</c:v>
                      </c:pt>
                      <c:pt idx="185">
                        <c:v>44017</c:v>
                      </c:pt>
                      <c:pt idx="186">
                        <c:v>44018</c:v>
                      </c:pt>
                      <c:pt idx="187">
                        <c:v>44019</c:v>
                      </c:pt>
                      <c:pt idx="188">
                        <c:v>44020</c:v>
                      </c:pt>
                      <c:pt idx="189">
                        <c:v>44021</c:v>
                      </c:pt>
                      <c:pt idx="190">
                        <c:v>44022</c:v>
                      </c:pt>
                      <c:pt idx="191">
                        <c:v>44023</c:v>
                      </c:pt>
                      <c:pt idx="192">
                        <c:v>44024</c:v>
                      </c:pt>
                      <c:pt idx="193">
                        <c:v>44025</c:v>
                      </c:pt>
                      <c:pt idx="194">
                        <c:v>44026</c:v>
                      </c:pt>
                      <c:pt idx="195">
                        <c:v>44027</c:v>
                      </c:pt>
                      <c:pt idx="196">
                        <c:v>44028</c:v>
                      </c:pt>
                      <c:pt idx="197">
                        <c:v>44029</c:v>
                      </c:pt>
                      <c:pt idx="198">
                        <c:v>44030</c:v>
                      </c:pt>
                      <c:pt idx="199">
                        <c:v>44031</c:v>
                      </c:pt>
                      <c:pt idx="200">
                        <c:v>44032</c:v>
                      </c:pt>
                      <c:pt idx="201">
                        <c:v>44033</c:v>
                      </c:pt>
                      <c:pt idx="202">
                        <c:v>44034</c:v>
                      </c:pt>
                      <c:pt idx="203">
                        <c:v>44035</c:v>
                      </c:pt>
                      <c:pt idx="204">
                        <c:v>44036</c:v>
                      </c:pt>
                      <c:pt idx="205">
                        <c:v>44037</c:v>
                      </c:pt>
                      <c:pt idx="206">
                        <c:v>44038</c:v>
                      </c:pt>
                      <c:pt idx="207">
                        <c:v>44039</c:v>
                      </c:pt>
                      <c:pt idx="208">
                        <c:v>44040</c:v>
                      </c:pt>
                      <c:pt idx="209">
                        <c:v>44041</c:v>
                      </c:pt>
                      <c:pt idx="210">
                        <c:v>44042</c:v>
                      </c:pt>
                      <c:pt idx="211">
                        <c:v>44043</c:v>
                      </c:pt>
                      <c:pt idx="212">
                        <c:v>44044</c:v>
                      </c:pt>
                      <c:pt idx="213">
                        <c:v>44045</c:v>
                      </c:pt>
                      <c:pt idx="214">
                        <c:v>44046</c:v>
                      </c:pt>
                      <c:pt idx="215">
                        <c:v>44047</c:v>
                      </c:pt>
                      <c:pt idx="216">
                        <c:v>44048</c:v>
                      </c:pt>
                      <c:pt idx="217">
                        <c:v>44049</c:v>
                      </c:pt>
                      <c:pt idx="218">
                        <c:v>44050</c:v>
                      </c:pt>
                      <c:pt idx="219">
                        <c:v>44051</c:v>
                      </c:pt>
                      <c:pt idx="220">
                        <c:v>44052</c:v>
                      </c:pt>
                      <c:pt idx="221">
                        <c:v>44053</c:v>
                      </c:pt>
                      <c:pt idx="222">
                        <c:v>44054</c:v>
                      </c:pt>
                      <c:pt idx="223">
                        <c:v>44055</c:v>
                      </c:pt>
                      <c:pt idx="224">
                        <c:v>44056</c:v>
                      </c:pt>
                      <c:pt idx="225">
                        <c:v>44057</c:v>
                      </c:pt>
                      <c:pt idx="226">
                        <c:v>44058</c:v>
                      </c:pt>
                      <c:pt idx="227">
                        <c:v>44059</c:v>
                      </c:pt>
                      <c:pt idx="228">
                        <c:v>44060</c:v>
                      </c:pt>
                      <c:pt idx="229">
                        <c:v>44061</c:v>
                      </c:pt>
                      <c:pt idx="230">
                        <c:v>44062</c:v>
                      </c:pt>
                      <c:pt idx="231">
                        <c:v>44063</c:v>
                      </c:pt>
                      <c:pt idx="232">
                        <c:v>44064</c:v>
                      </c:pt>
                      <c:pt idx="233">
                        <c:v>44065</c:v>
                      </c:pt>
                      <c:pt idx="234">
                        <c:v>44066</c:v>
                      </c:pt>
                      <c:pt idx="235">
                        <c:v>44067</c:v>
                      </c:pt>
                      <c:pt idx="236">
                        <c:v>44068</c:v>
                      </c:pt>
                      <c:pt idx="237">
                        <c:v>44069</c:v>
                      </c:pt>
                      <c:pt idx="238">
                        <c:v>44070</c:v>
                      </c:pt>
                      <c:pt idx="239">
                        <c:v>44071</c:v>
                      </c:pt>
                      <c:pt idx="240">
                        <c:v>44072</c:v>
                      </c:pt>
                      <c:pt idx="241">
                        <c:v>44073</c:v>
                      </c:pt>
                      <c:pt idx="242">
                        <c:v>44074</c:v>
                      </c:pt>
                      <c:pt idx="243">
                        <c:v>44075</c:v>
                      </c:pt>
                      <c:pt idx="244">
                        <c:v>44076</c:v>
                      </c:pt>
                      <c:pt idx="245">
                        <c:v>44077</c:v>
                      </c:pt>
                      <c:pt idx="246">
                        <c:v>44078</c:v>
                      </c:pt>
                      <c:pt idx="247">
                        <c:v>44079</c:v>
                      </c:pt>
                      <c:pt idx="248">
                        <c:v>44080</c:v>
                      </c:pt>
                      <c:pt idx="249">
                        <c:v>44081</c:v>
                      </c:pt>
                      <c:pt idx="250">
                        <c:v>44082</c:v>
                      </c:pt>
                      <c:pt idx="251">
                        <c:v>44083</c:v>
                      </c:pt>
                      <c:pt idx="252">
                        <c:v>44084</c:v>
                      </c:pt>
                      <c:pt idx="253">
                        <c:v>44085</c:v>
                      </c:pt>
                      <c:pt idx="254">
                        <c:v>44086</c:v>
                      </c:pt>
                      <c:pt idx="255">
                        <c:v>44087</c:v>
                      </c:pt>
                      <c:pt idx="256">
                        <c:v>44088</c:v>
                      </c:pt>
                      <c:pt idx="257">
                        <c:v>44089</c:v>
                      </c:pt>
                      <c:pt idx="258">
                        <c:v>44090</c:v>
                      </c:pt>
                      <c:pt idx="259">
                        <c:v>44091</c:v>
                      </c:pt>
                      <c:pt idx="260">
                        <c:v>44092</c:v>
                      </c:pt>
                      <c:pt idx="261">
                        <c:v>44093</c:v>
                      </c:pt>
                      <c:pt idx="262">
                        <c:v>44094</c:v>
                      </c:pt>
                      <c:pt idx="263">
                        <c:v>44095</c:v>
                      </c:pt>
                      <c:pt idx="264">
                        <c:v>44096</c:v>
                      </c:pt>
                      <c:pt idx="265">
                        <c:v>44097</c:v>
                      </c:pt>
                      <c:pt idx="266">
                        <c:v>44098</c:v>
                      </c:pt>
                      <c:pt idx="267">
                        <c:v>44099</c:v>
                      </c:pt>
                      <c:pt idx="268">
                        <c:v>44100</c:v>
                      </c:pt>
                      <c:pt idx="269">
                        <c:v>44101</c:v>
                      </c:pt>
                      <c:pt idx="270">
                        <c:v>44102</c:v>
                      </c:pt>
                      <c:pt idx="271">
                        <c:v>44103</c:v>
                      </c:pt>
                      <c:pt idx="272">
                        <c:v>44104</c:v>
                      </c:pt>
                      <c:pt idx="273">
                        <c:v>44105</c:v>
                      </c:pt>
                      <c:pt idx="274">
                        <c:v>44106</c:v>
                      </c:pt>
                      <c:pt idx="275">
                        <c:v>44107</c:v>
                      </c:pt>
                      <c:pt idx="276">
                        <c:v>44108</c:v>
                      </c:pt>
                      <c:pt idx="277">
                        <c:v>44109</c:v>
                      </c:pt>
                      <c:pt idx="278">
                        <c:v>44110</c:v>
                      </c:pt>
                      <c:pt idx="279">
                        <c:v>44111</c:v>
                      </c:pt>
                      <c:pt idx="280">
                        <c:v>44112</c:v>
                      </c:pt>
                      <c:pt idx="281">
                        <c:v>44113</c:v>
                      </c:pt>
                      <c:pt idx="282">
                        <c:v>44114</c:v>
                      </c:pt>
                      <c:pt idx="283">
                        <c:v>44115</c:v>
                      </c:pt>
                      <c:pt idx="284">
                        <c:v>44116</c:v>
                      </c:pt>
                      <c:pt idx="285">
                        <c:v>44117</c:v>
                      </c:pt>
                      <c:pt idx="286">
                        <c:v>44118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8CD-7E48-89BE-15A96B8ACBCA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3"/>
          <c:tx>
            <c:strRef>
              <c:f>[trend.xlsx]Sheet1!$X$1</c:f>
              <c:strCache>
                <c:ptCount val="1"/>
                <c:pt idx="0">
                  <c:v>Percentage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Sheet1!$X$2:$X$291</c:f>
              <c:numCache>
                <c:formatCode>General</c:formatCode>
                <c:ptCount val="2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6.6666666666666693E-2</c:v>
                </c:pt>
                <c:pt idx="39">
                  <c:v>0.1875</c:v>
                </c:pt>
                <c:pt idx="40">
                  <c:v>0.194444444444444</c:v>
                </c:pt>
                <c:pt idx="41">
                  <c:v>0.203703703703704</c:v>
                </c:pt>
                <c:pt idx="42">
                  <c:v>6.8965517241379296E-2</c:v>
                </c:pt>
                <c:pt idx="43">
                  <c:v>7.1428571428571397E-2</c:v>
                </c:pt>
                <c:pt idx="44">
                  <c:v>9.0909090909090898E-2</c:v>
                </c:pt>
                <c:pt idx="45">
                  <c:v>0</c:v>
                </c:pt>
                <c:pt idx="46">
                  <c:v>0</c:v>
                </c:pt>
                <c:pt idx="47">
                  <c:v>0.33333333333333298</c:v>
                </c:pt>
                <c:pt idx="48">
                  <c:v>6.25E-2</c:v>
                </c:pt>
                <c:pt idx="49">
                  <c:v>0.1875</c:v>
                </c:pt>
                <c:pt idx="50">
                  <c:v>0.41666666666666702</c:v>
                </c:pt>
                <c:pt idx="51">
                  <c:v>0.1</c:v>
                </c:pt>
                <c:pt idx="52">
                  <c:v>0.214285714285714</c:v>
                </c:pt>
                <c:pt idx="53">
                  <c:v>0.170212765957447</c:v>
                </c:pt>
                <c:pt idx="54">
                  <c:v>0.25531914893617003</c:v>
                </c:pt>
                <c:pt idx="55">
                  <c:v>0.133333333333333</c:v>
                </c:pt>
                <c:pt idx="56">
                  <c:v>0.18784810126582299</c:v>
                </c:pt>
                <c:pt idx="57">
                  <c:v>0.19156134303587399</c:v>
                </c:pt>
                <c:pt idx="58">
                  <c:v>0.23226466575716201</c:v>
                </c:pt>
                <c:pt idx="59">
                  <c:v>0.20048985304408701</c:v>
                </c:pt>
                <c:pt idx="60">
                  <c:v>0.20719903206291601</c:v>
                </c:pt>
                <c:pt idx="61">
                  <c:v>0.22163026105487499</c:v>
                </c:pt>
                <c:pt idx="62">
                  <c:v>0.20366300366300399</c:v>
                </c:pt>
                <c:pt idx="63">
                  <c:v>0.245645645645646</c:v>
                </c:pt>
                <c:pt idx="64">
                  <c:v>0.18478843063738601</c:v>
                </c:pt>
                <c:pt idx="65">
                  <c:v>0.23505154639175299</c:v>
                </c:pt>
                <c:pt idx="66">
                  <c:v>0.21960632960247001</c:v>
                </c:pt>
                <c:pt idx="67">
                  <c:v>0.20739687055476499</c:v>
                </c:pt>
                <c:pt idx="68">
                  <c:v>0.20082440230832599</c:v>
                </c:pt>
                <c:pt idx="69">
                  <c:v>0.206485587583149</c:v>
                </c:pt>
                <c:pt idx="70">
                  <c:v>0.220527920917026</c:v>
                </c:pt>
                <c:pt idx="71">
                  <c:v>0.25142083897158302</c:v>
                </c:pt>
                <c:pt idx="72">
                  <c:v>0.21835481151391101</c:v>
                </c:pt>
                <c:pt idx="73">
                  <c:v>0.21633457411867699</c:v>
                </c:pt>
                <c:pt idx="74">
                  <c:v>0.229331117573743</c:v>
                </c:pt>
                <c:pt idx="75">
                  <c:v>0.22378225260176099</c:v>
                </c:pt>
                <c:pt idx="76">
                  <c:v>0.21920717319490299</c:v>
                </c:pt>
                <c:pt idx="77">
                  <c:v>0.23580279716901401</c:v>
                </c:pt>
                <c:pt idx="78">
                  <c:v>0.277538787023977</c:v>
                </c:pt>
                <c:pt idx="79">
                  <c:v>0.23726743093403499</c:v>
                </c:pt>
                <c:pt idx="80">
                  <c:v>0.228288767557982</c:v>
                </c:pt>
                <c:pt idx="81">
                  <c:v>0.25559120964605198</c:v>
                </c:pt>
                <c:pt idx="82">
                  <c:v>0.27377227588083303</c:v>
                </c:pt>
                <c:pt idx="83">
                  <c:v>0.26761559543806901</c:v>
                </c:pt>
                <c:pt idx="84">
                  <c:v>0.22821859862181901</c:v>
                </c:pt>
                <c:pt idx="85">
                  <c:v>0.25264622270610299</c:v>
                </c:pt>
                <c:pt idx="86">
                  <c:v>0.25826794749578402</c:v>
                </c:pt>
                <c:pt idx="87">
                  <c:v>0.27323433033535499</c:v>
                </c:pt>
                <c:pt idx="88">
                  <c:v>0.26004514672686202</c:v>
                </c:pt>
                <c:pt idx="89">
                  <c:v>0.24320376531688701</c:v>
                </c:pt>
                <c:pt idx="90">
                  <c:v>0.26386659070899599</c:v>
                </c:pt>
                <c:pt idx="91">
                  <c:v>0.255130120292476</c:v>
                </c:pt>
                <c:pt idx="92">
                  <c:v>0.27946195543063601</c:v>
                </c:pt>
                <c:pt idx="93">
                  <c:v>0.28217765042979898</c:v>
                </c:pt>
                <c:pt idx="94">
                  <c:v>0.26381440895313601</c:v>
                </c:pt>
                <c:pt idx="95">
                  <c:v>0.25118839129346998</c:v>
                </c:pt>
                <c:pt idx="96">
                  <c:v>0.27116836232359698</c:v>
                </c:pt>
                <c:pt idx="97">
                  <c:v>0.26105888174171199</c:v>
                </c:pt>
                <c:pt idx="98">
                  <c:v>0.25987118454214497</c:v>
                </c:pt>
                <c:pt idx="99">
                  <c:v>0.25353840347235301</c:v>
                </c:pt>
                <c:pt idx="100">
                  <c:v>0.255042829510915</c:v>
                </c:pt>
                <c:pt idx="101">
                  <c:v>0.24891209747606599</c:v>
                </c:pt>
                <c:pt idx="102">
                  <c:v>0.27594144185618302</c:v>
                </c:pt>
                <c:pt idx="103">
                  <c:v>0.26082949308755798</c:v>
                </c:pt>
                <c:pt idx="104">
                  <c:v>0.25952296190815199</c:v>
                </c:pt>
                <c:pt idx="105">
                  <c:v>0.26951258362535802</c:v>
                </c:pt>
                <c:pt idx="106">
                  <c:v>0.28031642624476499</c:v>
                </c:pt>
                <c:pt idx="107">
                  <c:v>0.29698651863600301</c:v>
                </c:pt>
                <c:pt idx="108">
                  <c:v>0.25007844367743998</c:v>
                </c:pt>
                <c:pt idx="109">
                  <c:v>0.25314525352649597</c:v>
                </c:pt>
                <c:pt idx="110">
                  <c:v>0.27633635511097199</c:v>
                </c:pt>
                <c:pt idx="111">
                  <c:v>0.27683500306685699</c:v>
                </c:pt>
                <c:pt idx="112">
                  <c:v>0.27747786655150097</c:v>
                </c:pt>
                <c:pt idx="113">
                  <c:v>0.27087230062914502</c:v>
                </c:pt>
                <c:pt idx="114">
                  <c:v>0.25278396436525602</c:v>
                </c:pt>
                <c:pt idx="115">
                  <c:v>0.260050604441945</c:v>
                </c:pt>
                <c:pt idx="116">
                  <c:v>0.27813852813852802</c:v>
                </c:pt>
                <c:pt idx="117">
                  <c:v>0.246390312063344</c:v>
                </c:pt>
                <c:pt idx="118">
                  <c:v>0.26517772884554902</c:v>
                </c:pt>
                <c:pt idx="119">
                  <c:v>0.27446457990115303</c:v>
                </c:pt>
                <c:pt idx="120">
                  <c:v>0.27220956719817802</c:v>
                </c:pt>
                <c:pt idx="121">
                  <c:v>0.25661507738392397</c:v>
                </c:pt>
                <c:pt idx="122">
                  <c:v>0.291816367265469</c:v>
                </c:pt>
                <c:pt idx="123">
                  <c:v>0.25063007560907302</c:v>
                </c:pt>
                <c:pt idx="124">
                  <c:v>0.25506294471811702</c:v>
                </c:pt>
                <c:pt idx="125">
                  <c:v>0.28058727569331199</c:v>
                </c:pt>
                <c:pt idx="126">
                  <c:v>0.25860091743119301</c:v>
                </c:pt>
                <c:pt idx="127">
                  <c:v>0.23130569546687299</c:v>
                </c:pt>
                <c:pt idx="128">
                  <c:v>0.23640222870788</c:v>
                </c:pt>
                <c:pt idx="129">
                  <c:v>0.24730643948885001</c:v>
                </c:pt>
                <c:pt idx="130">
                  <c:v>0.26003239157819003</c:v>
                </c:pt>
                <c:pt idx="131">
                  <c:v>0.25479325479325499</c:v>
                </c:pt>
                <c:pt idx="132">
                  <c:v>0.23996933299258899</c:v>
                </c:pt>
                <c:pt idx="133">
                  <c:v>0.236942675159236</c:v>
                </c:pt>
                <c:pt idx="134">
                  <c:v>0.23930846223839899</c:v>
                </c:pt>
                <c:pt idx="135">
                  <c:v>0.25095347063310502</c:v>
                </c:pt>
                <c:pt idx="136">
                  <c:v>0.25460475825019202</c:v>
                </c:pt>
                <c:pt idx="137">
                  <c:v>0.25874125874125897</c:v>
                </c:pt>
                <c:pt idx="138">
                  <c:v>0.243211678832117</c:v>
                </c:pt>
                <c:pt idx="139">
                  <c:v>0.28189233278956</c:v>
                </c:pt>
                <c:pt idx="140">
                  <c:v>0.266014515620069</c:v>
                </c:pt>
                <c:pt idx="141">
                  <c:v>0.24653641207815299</c:v>
                </c:pt>
                <c:pt idx="142">
                  <c:v>0.25027482594356898</c:v>
                </c:pt>
                <c:pt idx="143">
                  <c:v>0.24208506555804299</c:v>
                </c:pt>
                <c:pt idx="144">
                  <c:v>0.26418899452607297</c:v>
                </c:pt>
                <c:pt idx="145">
                  <c:v>0.27571916138468999</c:v>
                </c:pt>
                <c:pt idx="146">
                  <c:v>0.28248031496062997</c:v>
                </c:pt>
                <c:pt idx="147">
                  <c:v>0.26952436876100999</c:v>
                </c:pt>
                <c:pt idx="148">
                  <c:v>0.31327800829875502</c:v>
                </c:pt>
                <c:pt idx="149">
                  <c:v>0.30952380952380998</c:v>
                </c:pt>
                <c:pt idx="150">
                  <c:v>0.30394431554524398</c:v>
                </c:pt>
                <c:pt idx="151">
                  <c:v>0.34116856950973801</c:v>
                </c:pt>
                <c:pt idx="152">
                  <c:v>0.27430167597765398</c:v>
                </c:pt>
                <c:pt idx="153">
                  <c:v>0.32294164668265402</c:v>
                </c:pt>
                <c:pt idx="154">
                  <c:v>0.312252964426877</c:v>
                </c:pt>
                <c:pt idx="155">
                  <c:v>0.30848861283643902</c:v>
                </c:pt>
                <c:pt idx="156">
                  <c:v>0.28334956183057403</c:v>
                </c:pt>
                <c:pt idx="157">
                  <c:v>0.29847908745247098</c:v>
                </c:pt>
                <c:pt idx="158">
                  <c:v>0.30735163861824599</c:v>
                </c:pt>
                <c:pt idx="159">
                  <c:v>0.274601686972821</c:v>
                </c:pt>
                <c:pt idx="160">
                  <c:v>0.30821917808219201</c:v>
                </c:pt>
                <c:pt idx="161">
                  <c:v>0.29064486830154401</c:v>
                </c:pt>
                <c:pt idx="162">
                  <c:v>0.30909090909090903</c:v>
                </c:pt>
                <c:pt idx="163">
                  <c:v>0.261964735516373</c:v>
                </c:pt>
                <c:pt idx="164">
                  <c:v>0.22370766488413499</c:v>
                </c:pt>
                <c:pt idx="165">
                  <c:v>0.269099201824401</c:v>
                </c:pt>
                <c:pt idx="166">
                  <c:v>0.27586206896551702</c:v>
                </c:pt>
                <c:pt idx="167">
                  <c:v>0.27453027139874697</c:v>
                </c:pt>
                <c:pt idx="168">
                  <c:v>0.31934931506849301</c:v>
                </c:pt>
                <c:pt idx="169">
                  <c:v>0.322738386308068</c:v>
                </c:pt>
                <c:pt idx="170">
                  <c:v>0.319453924914676</c:v>
                </c:pt>
                <c:pt idx="171">
                  <c:v>0.28643216080402001</c:v>
                </c:pt>
                <c:pt idx="172">
                  <c:v>0.32390171258376799</c:v>
                </c:pt>
                <c:pt idx="173">
                  <c:v>0.35055165496489499</c:v>
                </c:pt>
                <c:pt idx="174">
                  <c:v>0.24811083123425701</c:v>
                </c:pt>
                <c:pt idx="175">
                  <c:v>0.242411860845202</c:v>
                </c:pt>
                <c:pt idx="176">
                  <c:v>0.29851814001021998</c:v>
                </c:pt>
                <c:pt idx="177">
                  <c:v>0.30783979548359602</c:v>
                </c:pt>
                <c:pt idx="178">
                  <c:v>0.276915952766844</c:v>
                </c:pt>
                <c:pt idx="179">
                  <c:v>0.26860841423948201</c:v>
                </c:pt>
                <c:pt idx="180">
                  <c:v>0.25769794721407602</c:v>
                </c:pt>
                <c:pt idx="181">
                  <c:v>0.29302477183833098</c:v>
                </c:pt>
                <c:pt idx="182">
                  <c:v>0.26798748696558899</c:v>
                </c:pt>
                <c:pt idx="183">
                  <c:v>0.261850277868585</c:v>
                </c:pt>
                <c:pt idx="184">
                  <c:v>0.246173469387755</c:v>
                </c:pt>
                <c:pt idx="185">
                  <c:v>0.25031446540880498</c:v>
                </c:pt>
                <c:pt idx="186">
                  <c:v>0.22342725104353001</c:v>
                </c:pt>
                <c:pt idx="187">
                  <c:v>0.169064058304565</c:v>
                </c:pt>
                <c:pt idx="188">
                  <c:v>0.26453591225380402</c:v>
                </c:pt>
                <c:pt idx="189">
                  <c:v>0.25609272835347702</c:v>
                </c:pt>
                <c:pt idx="190">
                  <c:v>0.25663099115867799</c:v>
                </c:pt>
                <c:pt idx="191">
                  <c:v>0.27573529411764702</c:v>
                </c:pt>
                <c:pt idx="192">
                  <c:v>0.276518691588785</c:v>
                </c:pt>
                <c:pt idx="193">
                  <c:v>0.28172729797278501</c:v>
                </c:pt>
                <c:pt idx="194">
                  <c:v>0.26156812339331598</c:v>
                </c:pt>
                <c:pt idx="195">
                  <c:v>0.26576101292534998</c:v>
                </c:pt>
                <c:pt idx="196">
                  <c:v>0.27762803234501299</c:v>
                </c:pt>
                <c:pt idx="197">
                  <c:v>0.28049605411499401</c:v>
                </c:pt>
                <c:pt idx="198">
                  <c:v>0.30289473684210499</c:v>
                </c:pt>
                <c:pt idx="199">
                  <c:v>0.28072412034676197</c:v>
                </c:pt>
                <c:pt idx="200">
                  <c:v>0.177181316899124</c:v>
                </c:pt>
                <c:pt idx="201">
                  <c:v>0.20178528054408601</c:v>
                </c:pt>
                <c:pt idx="202">
                  <c:v>0.18866321411231601</c:v>
                </c:pt>
                <c:pt idx="203">
                  <c:v>0.21321241557258899</c:v>
                </c:pt>
                <c:pt idx="204">
                  <c:v>0.21935000468296301</c:v>
                </c:pt>
                <c:pt idx="205">
                  <c:v>0.235512531494497</c:v>
                </c:pt>
                <c:pt idx="206">
                  <c:v>0.25540690071421401</c:v>
                </c:pt>
                <c:pt idx="207">
                  <c:v>0.24214926590538299</c:v>
                </c:pt>
                <c:pt idx="208">
                  <c:v>0.23780778395551999</c:v>
                </c:pt>
                <c:pt idx="209">
                  <c:v>0.25463671941466698</c:v>
                </c:pt>
                <c:pt idx="210">
                  <c:v>0.25712746154599803</c:v>
                </c:pt>
                <c:pt idx="211">
                  <c:v>0.267557087462301</c:v>
                </c:pt>
                <c:pt idx="212">
                  <c:v>0.27610799796230301</c:v>
                </c:pt>
                <c:pt idx="213">
                  <c:v>0.24654689897986801</c:v>
                </c:pt>
                <c:pt idx="214">
                  <c:v>0.27773027594248001</c:v>
                </c:pt>
                <c:pt idx="215">
                  <c:v>0.27877795962902302</c:v>
                </c:pt>
                <c:pt idx="216">
                  <c:v>0.26499889307062202</c:v>
                </c:pt>
                <c:pt idx="217">
                  <c:v>0.26032066658250202</c:v>
                </c:pt>
                <c:pt idx="218">
                  <c:v>0.24581685427441399</c:v>
                </c:pt>
                <c:pt idx="219">
                  <c:v>0.24196417981259599</c:v>
                </c:pt>
                <c:pt idx="220">
                  <c:v>0.24291742013261</c:v>
                </c:pt>
                <c:pt idx="221">
                  <c:v>0.26284922158242702</c:v>
                </c:pt>
                <c:pt idx="222">
                  <c:v>0.248046875</c:v>
                </c:pt>
                <c:pt idx="223">
                  <c:v>0.267694986938674</c:v>
                </c:pt>
                <c:pt idx="224">
                  <c:v>0.27332527856088101</c:v>
                </c:pt>
                <c:pt idx="225">
                  <c:v>0.27612265659061203</c:v>
                </c:pt>
                <c:pt idx="226">
                  <c:v>0.25490902540082899</c:v>
                </c:pt>
                <c:pt idx="227">
                  <c:v>0.23781024467523301</c:v>
                </c:pt>
                <c:pt idx="228">
                  <c:v>0.24840679766330301</c:v>
                </c:pt>
                <c:pt idx="229">
                  <c:v>0.29333067092651799</c:v>
                </c:pt>
                <c:pt idx="230">
                  <c:v>0.27407520635891203</c:v>
                </c:pt>
                <c:pt idx="231">
                  <c:v>0.28409286328460898</c:v>
                </c:pt>
                <c:pt idx="232">
                  <c:v>0.25993073945813799</c:v>
                </c:pt>
                <c:pt idx="233">
                  <c:v>0.28725529364762298</c:v>
                </c:pt>
                <c:pt idx="234">
                  <c:v>0.24987093443469299</c:v>
                </c:pt>
                <c:pt idx="235">
                  <c:v>0.25280528052805301</c:v>
                </c:pt>
                <c:pt idx="236">
                  <c:v>0.24023366192040899</c:v>
                </c:pt>
                <c:pt idx="237">
                  <c:v>0.22375452508188201</c:v>
                </c:pt>
                <c:pt idx="238">
                  <c:v>0.24164278892072599</c:v>
                </c:pt>
                <c:pt idx="239">
                  <c:v>0.25889328063241102</c:v>
                </c:pt>
                <c:pt idx="240">
                  <c:v>0.248238170573853</c:v>
                </c:pt>
                <c:pt idx="241">
                  <c:v>0.27438759240469601</c:v>
                </c:pt>
                <c:pt idx="242">
                  <c:v>0.240346360870583</c:v>
                </c:pt>
                <c:pt idx="243">
                  <c:v>0.24958553127354899</c:v>
                </c:pt>
                <c:pt idx="244">
                  <c:v>0.26737451737451701</c:v>
                </c:pt>
                <c:pt idx="245">
                  <c:v>0.31221774685707299</c:v>
                </c:pt>
                <c:pt idx="246">
                  <c:v>0.31143552311435502</c:v>
                </c:pt>
                <c:pt idx="247">
                  <c:v>0.29453471196455</c:v>
                </c:pt>
                <c:pt idx="248">
                  <c:v>0.29328914664457301</c:v>
                </c:pt>
                <c:pt idx="249">
                  <c:v>0.290685920577617</c:v>
                </c:pt>
                <c:pt idx="250">
                  <c:v>0.29079033311561098</c:v>
                </c:pt>
                <c:pt idx="251">
                  <c:v>0.24635584984971401</c:v>
                </c:pt>
                <c:pt idx="252">
                  <c:v>0.26540231591448898</c:v>
                </c:pt>
                <c:pt idx="253">
                  <c:v>0.27014671238308502</c:v>
                </c:pt>
                <c:pt idx="254">
                  <c:v>0.26950195858981502</c:v>
                </c:pt>
                <c:pt idx="255">
                  <c:v>0.27508090614886699</c:v>
                </c:pt>
                <c:pt idx="256">
                  <c:v>0.27694843850169398</c:v>
                </c:pt>
                <c:pt idx="257">
                  <c:v>0.25013045747086399</c:v>
                </c:pt>
                <c:pt idx="258">
                  <c:v>0.201978724576972</c:v>
                </c:pt>
                <c:pt idx="259">
                  <c:v>0.25911199469847601</c:v>
                </c:pt>
                <c:pt idx="260">
                  <c:v>0.27865683032307298</c:v>
                </c:pt>
                <c:pt idx="261">
                  <c:v>0.27177971375233401</c:v>
                </c:pt>
                <c:pt idx="262">
                  <c:v>0.23915139826422399</c:v>
                </c:pt>
                <c:pt idx="263">
                  <c:v>0.236320514992377</c:v>
                </c:pt>
                <c:pt idx="264">
                  <c:v>0.26114390392835302</c:v>
                </c:pt>
                <c:pt idx="265">
                  <c:v>0.27505285412262198</c:v>
                </c:pt>
                <c:pt idx="266">
                  <c:v>0.25176981045900898</c:v>
                </c:pt>
                <c:pt idx="267">
                  <c:v>0.26284021071114999</c:v>
                </c:pt>
                <c:pt idx="268">
                  <c:v>0.249190550425711</c:v>
                </c:pt>
                <c:pt idx="269">
                  <c:v>0.26025824964131999</c:v>
                </c:pt>
                <c:pt idx="270">
                  <c:v>0.25648461414531998</c:v>
                </c:pt>
                <c:pt idx="271">
                  <c:v>0.23859060402684601</c:v>
                </c:pt>
                <c:pt idx="272">
                  <c:v>0.28522793323922602</c:v>
                </c:pt>
                <c:pt idx="273">
                  <c:v>0.242944106253459</c:v>
                </c:pt>
                <c:pt idx="274">
                  <c:v>0.208317535545024</c:v>
                </c:pt>
                <c:pt idx="275">
                  <c:v>0.23802067021609799</c:v>
                </c:pt>
                <c:pt idx="276">
                  <c:v>0.26051870884856299</c:v>
                </c:pt>
                <c:pt idx="277">
                  <c:v>0.28579504158927599</c:v>
                </c:pt>
                <c:pt idx="278">
                  <c:v>0.26028421839940202</c:v>
                </c:pt>
                <c:pt idx="279">
                  <c:v>0.22795000000000001</c:v>
                </c:pt>
                <c:pt idx="280">
                  <c:v>0.23866207575012299</c:v>
                </c:pt>
                <c:pt idx="281">
                  <c:v>0.14314676068752799</c:v>
                </c:pt>
                <c:pt idx="282">
                  <c:v>0.204214388969198</c:v>
                </c:pt>
                <c:pt idx="283">
                  <c:v>0.219589257503949</c:v>
                </c:pt>
                <c:pt idx="284">
                  <c:v>0.238809166845149</c:v>
                </c:pt>
                <c:pt idx="285">
                  <c:v>0.17453355611250301</c:v>
                </c:pt>
                <c:pt idx="286">
                  <c:v>0.22269129287598899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D-7E48-89BE-15A96B8A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44950"/>
        <c:axId val="14686607"/>
      </c:lineChart>
      <c:catAx>
        <c:axId val="70549245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991177"/>
        <c:crosses val="autoZero"/>
        <c:auto val="1"/>
        <c:lblAlgn val="ctr"/>
        <c:lblOffset val="100"/>
        <c:noMultiLvlLbl val="0"/>
      </c:catAx>
      <c:valAx>
        <c:axId val="6449911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05492457"/>
        <c:crosses val="autoZero"/>
        <c:crossBetween val="between"/>
      </c:valAx>
      <c:catAx>
        <c:axId val="26614495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86607"/>
        <c:crosses val="autoZero"/>
        <c:auto val="1"/>
        <c:lblAlgn val="ctr"/>
        <c:lblOffset val="100"/>
        <c:noMultiLvlLbl val="0"/>
      </c:catAx>
      <c:valAx>
        <c:axId val="1468660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614495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"Hate toward China"</c:f>
              <c:strCache>
                <c:ptCount val="1"/>
                <c:pt idx="0">
                  <c:v>Hate toward China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[trend.xlsx]Sheet1!$A:$A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Sheet1!$B$2:$B$290</c:f>
              <c:numCache>
                <c:formatCode>General</c:formatCode>
                <c:ptCount val="288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6</c:v>
                </c:pt>
                <c:pt idx="18">
                  <c:v>11</c:v>
                </c:pt>
                <c:pt idx="19">
                  <c:v>45</c:v>
                </c:pt>
                <c:pt idx="20">
                  <c:v>67</c:v>
                </c:pt>
                <c:pt idx="21">
                  <c:v>127</c:v>
                </c:pt>
                <c:pt idx="22">
                  <c:v>176</c:v>
                </c:pt>
                <c:pt idx="23">
                  <c:v>162</c:v>
                </c:pt>
                <c:pt idx="24">
                  <c:v>198</c:v>
                </c:pt>
                <c:pt idx="25">
                  <c:v>172</c:v>
                </c:pt>
                <c:pt idx="26">
                  <c:v>136</c:v>
                </c:pt>
                <c:pt idx="27">
                  <c:v>193</c:v>
                </c:pt>
                <c:pt idx="28">
                  <c:v>175</c:v>
                </c:pt>
                <c:pt idx="29">
                  <c:v>169</c:v>
                </c:pt>
                <c:pt idx="30">
                  <c:v>153</c:v>
                </c:pt>
                <c:pt idx="31">
                  <c:v>161</c:v>
                </c:pt>
                <c:pt idx="32">
                  <c:v>139</c:v>
                </c:pt>
                <c:pt idx="33">
                  <c:v>426</c:v>
                </c:pt>
                <c:pt idx="34">
                  <c:v>247</c:v>
                </c:pt>
                <c:pt idx="35">
                  <c:v>183</c:v>
                </c:pt>
                <c:pt idx="36">
                  <c:v>199</c:v>
                </c:pt>
                <c:pt idx="37">
                  <c:v>247</c:v>
                </c:pt>
                <c:pt idx="38">
                  <c:v>173</c:v>
                </c:pt>
                <c:pt idx="39">
                  <c:v>163</c:v>
                </c:pt>
                <c:pt idx="40">
                  <c:v>184</c:v>
                </c:pt>
                <c:pt idx="41">
                  <c:v>121</c:v>
                </c:pt>
                <c:pt idx="42">
                  <c:v>119</c:v>
                </c:pt>
                <c:pt idx="43">
                  <c:v>88</c:v>
                </c:pt>
                <c:pt idx="44">
                  <c:v>80</c:v>
                </c:pt>
                <c:pt idx="45">
                  <c:v>119</c:v>
                </c:pt>
                <c:pt idx="46">
                  <c:v>122</c:v>
                </c:pt>
                <c:pt idx="47">
                  <c:v>94</c:v>
                </c:pt>
                <c:pt idx="48">
                  <c:v>90</c:v>
                </c:pt>
                <c:pt idx="49">
                  <c:v>67</c:v>
                </c:pt>
                <c:pt idx="50">
                  <c:v>66</c:v>
                </c:pt>
                <c:pt idx="51">
                  <c:v>85</c:v>
                </c:pt>
                <c:pt idx="52">
                  <c:v>62</c:v>
                </c:pt>
                <c:pt idx="53">
                  <c:v>97</c:v>
                </c:pt>
                <c:pt idx="54">
                  <c:v>95</c:v>
                </c:pt>
                <c:pt idx="55">
                  <c:v>68</c:v>
                </c:pt>
                <c:pt idx="56">
                  <c:v>97</c:v>
                </c:pt>
                <c:pt idx="57">
                  <c:v>116</c:v>
                </c:pt>
                <c:pt idx="58">
                  <c:v>77</c:v>
                </c:pt>
                <c:pt idx="59">
                  <c:v>66</c:v>
                </c:pt>
                <c:pt idx="60">
                  <c:v>54</c:v>
                </c:pt>
                <c:pt idx="61">
                  <c:v>69</c:v>
                </c:pt>
                <c:pt idx="62">
                  <c:v>70</c:v>
                </c:pt>
                <c:pt idx="63">
                  <c:v>79</c:v>
                </c:pt>
                <c:pt idx="64">
                  <c:v>81</c:v>
                </c:pt>
                <c:pt idx="65">
                  <c:v>96</c:v>
                </c:pt>
                <c:pt idx="66">
                  <c:v>65</c:v>
                </c:pt>
                <c:pt idx="67">
                  <c:v>288</c:v>
                </c:pt>
                <c:pt idx="68">
                  <c:v>2344</c:v>
                </c:pt>
                <c:pt idx="69">
                  <c:v>1234</c:v>
                </c:pt>
                <c:pt idx="70">
                  <c:v>1622</c:v>
                </c:pt>
                <c:pt idx="71">
                  <c:v>2425</c:v>
                </c:pt>
                <c:pt idx="72">
                  <c:v>1394</c:v>
                </c:pt>
                <c:pt idx="73">
                  <c:v>1145</c:v>
                </c:pt>
                <c:pt idx="74">
                  <c:v>1503</c:v>
                </c:pt>
                <c:pt idx="75">
                  <c:v>11055</c:v>
                </c:pt>
                <c:pt idx="76">
                  <c:v>17991</c:v>
                </c:pt>
                <c:pt idx="77">
                  <c:v>16953</c:v>
                </c:pt>
                <c:pt idx="78">
                  <c:v>11026</c:v>
                </c:pt>
                <c:pt idx="79">
                  <c:v>7799</c:v>
                </c:pt>
                <c:pt idx="80">
                  <c:v>7543</c:v>
                </c:pt>
                <c:pt idx="81">
                  <c:v>7692</c:v>
                </c:pt>
                <c:pt idx="82">
                  <c:v>6506</c:v>
                </c:pt>
                <c:pt idx="83">
                  <c:v>6361</c:v>
                </c:pt>
                <c:pt idx="84">
                  <c:v>11008</c:v>
                </c:pt>
                <c:pt idx="85">
                  <c:v>8815</c:v>
                </c:pt>
                <c:pt idx="86">
                  <c:v>5531</c:v>
                </c:pt>
                <c:pt idx="87">
                  <c:v>6163</c:v>
                </c:pt>
                <c:pt idx="88">
                  <c:v>5162</c:v>
                </c:pt>
                <c:pt idx="89">
                  <c:v>4732</c:v>
                </c:pt>
                <c:pt idx="90">
                  <c:v>5001</c:v>
                </c:pt>
                <c:pt idx="91">
                  <c:v>3988</c:v>
                </c:pt>
                <c:pt idx="92">
                  <c:v>3516</c:v>
                </c:pt>
                <c:pt idx="93">
                  <c:v>3416</c:v>
                </c:pt>
                <c:pt idx="94">
                  <c:v>3573</c:v>
                </c:pt>
                <c:pt idx="95">
                  <c:v>3515</c:v>
                </c:pt>
                <c:pt idx="96">
                  <c:v>3568</c:v>
                </c:pt>
                <c:pt idx="97">
                  <c:v>3417</c:v>
                </c:pt>
                <c:pt idx="98">
                  <c:v>3122</c:v>
                </c:pt>
                <c:pt idx="99">
                  <c:v>3252</c:v>
                </c:pt>
                <c:pt idx="100">
                  <c:v>3284</c:v>
                </c:pt>
                <c:pt idx="101">
                  <c:v>3460</c:v>
                </c:pt>
                <c:pt idx="102">
                  <c:v>3503</c:v>
                </c:pt>
                <c:pt idx="103">
                  <c:v>3242</c:v>
                </c:pt>
                <c:pt idx="104">
                  <c:v>3511</c:v>
                </c:pt>
                <c:pt idx="105">
                  <c:v>2940</c:v>
                </c:pt>
                <c:pt idx="106">
                  <c:v>2659</c:v>
                </c:pt>
                <c:pt idx="107">
                  <c:v>3057</c:v>
                </c:pt>
                <c:pt idx="108">
                  <c:v>2894</c:v>
                </c:pt>
                <c:pt idx="109">
                  <c:v>2336</c:v>
                </c:pt>
                <c:pt idx="110">
                  <c:v>2155</c:v>
                </c:pt>
                <c:pt idx="111">
                  <c:v>2023</c:v>
                </c:pt>
                <c:pt idx="112">
                  <c:v>1731</c:v>
                </c:pt>
                <c:pt idx="113">
                  <c:v>1832</c:v>
                </c:pt>
                <c:pt idx="114">
                  <c:v>1593</c:v>
                </c:pt>
                <c:pt idx="115">
                  <c:v>1427</c:v>
                </c:pt>
                <c:pt idx="116">
                  <c:v>1516</c:v>
                </c:pt>
                <c:pt idx="117">
                  <c:v>1613</c:v>
                </c:pt>
                <c:pt idx="118">
                  <c:v>1578</c:v>
                </c:pt>
                <c:pt idx="119">
                  <c:v>1320</c:v>
                </c:pt>
                <c:pt idx="120">
                  <c:v>1379</c:v>
                </c:pt>
                <c:pt idx="121">
                  <c:v>1099</c:v>
                </c:pt>
                <c:pt idx="122">
                  <c:v>1193</c:v>
                </c:pt>
                <c:pt idx="123">
                  <c:v>1214</c:v>
                </c:pt>
                <c:pt idx="124">
                  <c:v>1188</c:v>
                </c:pt>
                <c:pt idx="125">
                  <c:v>1101</c:v>
                </c:pt>
                <c:pt idx="126">
                  <c:v>1141</c:v>
                </c:pt>
                <c:pt idx="127">
                  <c:v>2106</c:v>
                </c:pt>
                <c:pt idx="128">
                  <c:v>1097</c:v>
                </c:pt>
                <c:pt idx="129">
                  <c:v>1323</c:v>
                </c:pt>
                <c:pt idx="130">
                  <c:v>1410</c:v>
                </c:pt>
                <c:pt idx="131">
                  <c:v>2255</c:v>
                </c:pt>
                <c:pt idx="132">
                  <c:v>1718</c:v>
                </c:pt>
                <c:pt idx="133">
                  <c:v>1529</c:v>
                </c:pt>
                <c:pt idx="134">
                  <c:v>1570</c:v>
                </c:pt>
                <c:pt idx="135">
                  <c:v>1153</c:v>
                </c:pt>
                <c:pt idx="136">
                  <c:v>1866</c:v>
                </c:pt>
                <c:pt idx="137">
                  <c:v>1599</c:v>
                </c:pt>
                <c:pt idx="138">
                  <c:v>1493</c:v>
                </c:pt>
                <c:pt idx="139">
                  <c:v>1533</c:v>
                </c:pt>
                <c:pt idx="140">
                  <c:v>1799</c:v>
                </c:pt>
                <c:pt idx="141">
                  <c:v>1314</c:v>
                </c:pt>
                <c:pt idx="142">
                  <c:v>944</c:v>
                </c:pt>
                <c:pt idx="143">
                  <c:v>1380</c:v>
                </c:pt>
                <c:pt idx="144">
                  <c:v>3601</c:v>
                </c:pt>
                <c:pt idx="145">
                  <c:v>2906</c:v>
                </c:pt>
                <c:pt idx="146">
                  <c:v>1375</c:v>
                </c:pt>
                <c:pt idx="147">
                  <c:v>1342</c:v>
                </c:pt>
                <c:pt idx="148">
                  <c:v>1540</c:v>
                </c:pt>
                <c:pt idx="149">
                  <c:v>1160</c:v>
                </c:pt>
                <c:pt idx="150">
                  <c:v>1153</c:v>
                </c:pt>
                <c:pt idx="151">
                  <c:v>1149</c:v>
                </c:pt>
                <c:pt idx="152">
                  <c:v>1110</c:v>
                </c:pt>
                <c:pt idx="153">
                  <c:v>1013</c:v>
                </c:pt>
                <c:pt idx="154">
                  <c:v>1010</c:v>
                </c:pt>
                <c:pt idx="155">
                  <c:v>855</c:v>
                </c:pt>
                <c:pt idx="156">
                  <c:v>875</c:v>
                </c:pt>
                <c:pt idx="157">
                  <c:v>837</c:v>
                </c:pt>
                <c:pt idx="158">
                  <c:v>646</c:v>
                </c:pt>
                <c:pt idx="159">
                  <c:v>707</c:v>
                </c:pt>
                <c:pt idx="160">
                  <c:v>735</c:v>
                </c:pt>
                <c:pt idx="161">
                  <c:v>667</c:v>
                </c:pt>
                <c:pt idx="162">
                  <c:v>660</c:v>
                </c:pt>
                <c:pt idx="163">
                  <c:v>595</c:v>
                </c:pt>
                <c:pt idx="164">
                  <c:v>454</c:v>
                </c:pt>
                <c:pt idx="165">
                  <c:v>657</c:v>
                </c:pt>
                <c:pt idx="166">
                  <c:v>1717</c:v>
                </c:pt>
                <c:pt idx="167">
                  <c:v>1698</c:v>
                </c:pt>
                <c:pt idx="168">
                  <c:v>1579</c:v>
                </c:pt>
                <c:pt idx="169">
                  <c:v>1246</c:v>
                </c:pt>
                <c:pt idx="170">
                  <c:v>1150</c:v>
                </c:pt>
                <c:pt idx="171">
                  <c:v>2039</c:v>
                </c:pt>
                <c:pt idx="172">
                  <c:v>1937</c:v>
                </c:pt>
                <c:pt idx="173">
                  <c:v>1432</c:v>
                </c:pt>
                <c:pt idx="174">
                  <c:v>1600</c:v>
                </c:pt>
                <c:pt idx="175">
                  <c:v>3769</c:v>
                </c:pt>
                <c:pt idx="176">
                  <c:v>2013</c:v>
                </c:pt>
                <c:pt idx="177">
                  <c:v>1305</c:v>
                </c:pt>
                <c:pt idx="178">
                  <c:v>1251</c:v>
                </c:pt>
                <c:pt idx="179">
                  <c:v>1053</c:v>
                </c:pt>
                <c:pt idx="180">
                  <c:v>1262</c:v>
                </c:pt>
                <c:pt idx="181">
                  <c:v>1378</c:v>
                </c:pt>
                <c:pt idx="182">
                  <c:v>1129</c:v>
                </c:pt>
                <c:pt idx="183">
                  <c:v>1269</c:v>
                </c:pt>
                <c:pt idx="184">
                  <c:v>1006</c:v>
                </c:pt>
                <c:pt idx="185">
                  <c:v>1442</c:v>
                </c:pt>
                <c:pt idx="186">
                  <c:v>5723</c:v>
                </c:pt>
                <c:pt idx="187">
                  <c:v>3956</c:v>
                </c:pt>
                <c:pt idx="188">
                  <c:v>2484</c:v>
                </c:pt>
                <c:pt idx="189">
                  <c:v>1373</c:v>
                </c:pt>
                <c:pt idx="190">
                  <c:v>1306</c:v>
                </c:pt>
                <c:pt idx="191">
                  <c:v>927</c:v>
                </c:pt>
                <c:pt idx="192">
                  <c:v>823</c:v>
                </c:pt>
                <c:pt idx="193">
                  <c:v>952</c:v>
                </c:pt>
                <c:pt idx="194">
                  <c:v>1261</c:v>
                </c:pt>
                <c:pt idx="195">
                  <c:v>1024</c:v>
                </c:pt>
                <c:pt idx="196">
                  <c:v>1079</c:v>
                </c:pt>
                <c:pt idx="197">
                  <c:v>879</c:v>
                </c:pt>
                <c:pt idx="198">
                  <c:v>764</c:v>
                </c:pt>
                <c:pt idx="199">
                  <c:v>876</c:v>
                </c:pt>
                <c:pt idx="200">
                  <c:v>5882</c:v>
                </c:pt>
                <c:pt idx="201">
                  <c:v>7800</c:v>
                </c:pt>
                <c:pt idx="202">
                  <c:v>4786</c:v>
                </c:pt>
                <c:pt idx="203">
                  <c:v>4204</c:v>
                </c:pt>
                <c:pt idx="204">
                  <c:v>2378</c:v>
                </c:pt>
                <c:pt idx="205">
                  <c:v>1824</c:v>
                </c:pt>
                <c:pt idx="206">
                  <c:v>2514</c:v>
                </c:pt>
                <c:pt idx="207">
                  <c:v>2554</c:v>
                </c:pt>
                <c:pt idx="208">
                  <c:v>1889</c:v>
                </c:pt>
                <c:pt idx="209">
                  <c:v>1682</c:v>
                </c:pt>
                <c:pt idx="210">
                  <c:v>2930</c:v>
                </c:pt>
                <c:pt idx="211">
                  <c:v>2381</c:v>
                </c:pt>
                <c:pt idx="212">
                  <c:v>1322</c:v>
                </c:pt>
                <c:pt idx="213">
                  <c:v>2023</c:v>
                </c:pt>
                <c:pt idx="214">
                  <c:v>2897</c:v>
                </c:pt>
                <c:pt idx="215">
                  <c:v>1934</c:v>
                </c:pt>
                <c:pt idx="216">
                  <c:v>1598</c:v>
                </c:pt>
                <c:pt idx="217">
                  <c:v>1372</c:v>
                </c:pt>
                <c:pt idx="218">
                  <c:v>3622</c:v>
                </c:pt>
                <c:pt idx="219">
                  <c:v>3106</c:v>
                </c:pt>
                <c:pt idx="220">
                  <c:v>1605</c:v>
                </c:pt>
                <c:pt idx="221">
                  <c:v>1712</c:v>
                </c:pt>
                <c:pt idx="222">
                  <c:v>1878</c:v>
                </c:pt>
                <c:pt idx="223">
                  <c:v>1917</c:v>
                </c:pt>
                <c:pt idx="224">
                  <c:v>1519</c:v>
                </c:pt>
                <c:pt idx="225">
                  <c:v>2172</c:v>
                </c:pt>
                <c:pt idx="226">
                  <c:v>1591</c:v>
                </c:pt>
                <c:pt idx="227">
                  <c:v>1419</c:v>
                </c:pt>
                <c:pt idx="228">
                  <c:v>1207</c:v>
                </c:pt>
                <c:pt idx="229">
                  <c:v>1766</c:v>
                </c:pt>
                <c:pt idx="230">
                  <c:v>1369</c:v>
                </c:pt>
                <c:pt idx="231">
                  <c:v>1222</c:v>
                </c:pt>
                <c:pt idx="232">
                  <c:v>1135</c:v>
                </c:pt>
                <c:pt idx="233">
                  <c:v>909</c:v>
                </c:pt>
                <c:pt idx="234">
                  <c:v>6175</c:v>
                </c:pt>
                <c:pt idx="235">
                  <c:v>1723</c:v>
                </c:pt>
                <c:pt idx="236">
                  <c:v>2770</c:v>
                </c:pt>
                <c:pt idx="237">
                  <c:v>2122</c:v>
                </c:pt>
                <c:pt idx="238">
                  <c:v>1645</c:v>
                </c:pt>
                <c:pt idx="239">
                  <c:v>2408</c:v>
                </c:pt>
                <c:pt idx="240">
                  <c:v>1175</c:v>
                </c:pt>
                <c:pt idx="241">
                  <c:v>1111</c:v>
                </c:pt>
                <c:pt idx="242">
                  <c:v>1485</c:v>
                </c:pt>
                <c:pt idx="243">
                  <c:v>1500</c:v>
                </c:pt>
                <c:pt idx="244">
                  <c:v>1601</c:v>
                </c:pt>
                <c:pt idx="245">
                  <c:v>2604</c:v>
                </c:pt>
                <c:pt idx="246">
                  <c:v>1285</c:v>
                </c:pt>
                <c:pt idx="247">
                  <c:v>1116</c:v>
                </c:pt>
                <c:pt idx="248">
                  <c:v>1069</c:v>
                </c:pt>
                <c:pt idx="249">
                  <c:v>1900</c:v>
                </c:pt>
                <c:pt idx="250">
                  <c:v>2636</c:v>
                </c:pt>
                <c:pt idx="251">
                  <c:v>2162</c:v>
                </c:pt>
                <c:pt idx="252">
                  <c:v>2927</c:v>
                </c:pt>
                <c:pt idx="253">
                  <c:v>1618</c:v>
                </c:pt>
                <c:pt idx="254">
                  <c:v>1128</c:v>
                </c:pt>
                <c:pt idx="255">
                  <c:v>1144</c:v>
                </c:pt>
                <c:pt idx="256">
                  <c:v>1289</c:v>
                </c:pt>
                <c:pt idx="257">
                  <c:v>1027</c:v>
                </c:pt>
                <c:pt idx="258">
                  <c:v>1672</c:v>
                </c:pt>
                <c:pt idx="259">
                  <c:v>1750</c:v>
                </c:pt>
                <c:pt idx="260">
                  <c:v>2626</c:v>
                </c:pt>
                <c:pt idx="261">
                  <c:v>861</c:v>
                </c:pt>
                <c:pt idx="262">
                  <c:v>868</c:v>
                </c:pt>
                <c:pt idx="263">
                  <c:v>918</c:v>
                </c:pt>
                <c:pt idx="264">
                  <c:v>1395</c:v>
                </c:pt>
                <c:pt idx="265">
                  <c:v>1511</c:v>
                </c:pt>
                <c:pt idx="266">
                  <c:v>1134</c:v>
                </c:pt>
                <c:pt idx="267">
                  <c:v>870</c:v>
                </c:pt>
                <c:pt idx="268">
                  <c:v>978</c:v>
                </c:pt>
                <c:pt idx="269">
                  <c:v>826</c:v>
                </c:pt>
                <c:pt idx="270">
                  <c:v>905</c:v>
                </c:pt>
                <c:pt idx="271">
                  <c:v>1120</c:v>
                </c:pt>
                <c:pt idx="272">
                  <c:v>2592</c:v>
                </c:pt>
                <c:pt idx="273">
                  <c:v>1050</c:v>
                </c:pt>
                <c:pt idx="274">
                  <c:v>9041</c:v>
                </c:pt>
                <c:pt idx="275">
                  <c:v>4946</c:v>
                </c:pt>
                <c:pt idx="276">
                  <c:v>3175</c:v>
                </c:pt>
                <c:pt idx="277">
                  <c:v>3105</c:v>
                </c:pt>
                <c:pt idx="278">
                  <c:v>3189</c:v>
                </c:pt>
                <c:pt idx="279">
                  <c:v>3111</c:v>
                </c:pt>
                <c:pt idx="280">
                  <c:v>2921</c:v>
                </c:pt>
                <c:pt idx="281">
                  <c:v>1693</c:v>
                </c:pt>
                <c:pt idx="282">
                  <c:v>1817</c:v>
                </c:pt>
                <c:pt idx="283">
                  <c:v>1654</c:v>
                </c:pt>
                <c:pt idx="284">
                  <c:v>1720</c:v>
                </c:pt>
                <c:pt idx="285">
                  <c:v>1672</c:v>
                </c:pt>
                <c:pt idx="286">
                  <c:v>1556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D-BA43-A9E0-634ACCF0ABDC}"/>
            </c:ext>
          </c:extLst>
        </c:ser>
        <c:ser>
          <c:idx val="2"/>
          <c:order val="2"/>
          <c:tx>
            <c:strRef>
              <c:f>"Hate toward Trump"</c:f>
              <c:strCache>
                <c:ptCount val="1"/>
                <c:pt idx="0">
                  <c:v>Hate toward Trump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[trend.xlsx]Sheet1!$A:$A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Sheet1!$W$2:$W$290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3</c:v>
                </c:pt>
                <c:pt idx="31">
                  <c:v>3</c:v>
                </c:pt>
                <c:pt idx="32">
                  <c:v>5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7</c:v>
                </c:pt>
                <c:pt idx="41">
                  <c:v>11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5</c:v>
                </c:pt>
                <c:pt idx="51">
                  <c:v>1</c:v>
                </c:pt>
                <c:pt idx="52">
                  <c:v>3</c:v>
                </c:pt>
                <c:pt idx="53">
                  <c:v>8</c:v>
                </c:pt>
                <c:pt idx="54">
                  <c:v>24</c:v>
                </c:pt>
                <c:pt idx="55">
                  <c:v>20</c:v>
                </c:pt>
                <c:pt idx="56">
                  <c:v>1855</c:v>
                </c:pt>
                <c:pt idx="57">
                  <c:v>3001</c:v>
                </c:pt>
                <c:pt idx="58">
                  <c:v>1362</c:v>
                </c:pt>
                <c:pt idx="59">
                  <c:v>573</c:v>
                </c:pt>
                <c:pt idx="60">
                  <c:v>685</c:v>
                </c:pt>
                <c:pt idx="61">
                  <c:v>416</c:v>
                </c:pt>
                <c:pt idx="62">
                  <c:v>278</c:v>
                </c:pt>
                <c:pt idx="63">
                  <c:v>409</c:v>
                </c:pt>
                <c:pt idx="64">
                  <c:v>345</c:v>
                </c:pt>
                <c:pt idx="65">
                  <c:v>570</c:v>
                </c:pt>
                <c:pt idx="66">
                  <c:v>569</c:v>
                </c:pt>
                <c:pt idx="67">
                  <c:v>2187</c:v>
                </c:pt>
                <c:pt idx="68">
                  <c:v>1218</c:v>
                </c:pt>
                <c:pt idx="69">
                  <c:v>745</c:v>
                </c:pt>
                <c:pt idx="70">
                  <c:v>2097</c:v>
                </c:pt>
                <c:pt idx="71">
                  <c:v>2787</c:v>
                </c:pt>
                <c:pt idx="72">
                  <c:v>1813</c:v>
                </c:pt>
                <c:pt idx="73">
                  <c:v>988</c:v>
                </c:pt>
                <c:pt idx="74">
                  <c:v>1104</c:v>
                </c:pt>
                <c:pt idx="75">
                  <c:v>3634</c:v>
                </c:pt>
                <c:pt idx="76">
                  <c:v>13006</c:v>
                </c:pt>
                <c:pt idx="77">
                  <c:v>9762</c:v>
                </c:pt>
                <c:pt idx="78">
                  <c:v>7871</c:v>
                </c:pt>
                <c:pt idx="79">
                  <c:v>5050</c:v>
                </c:pt>
                <c:pt idx="80">
                  <c:v>4892</c:v>
                </c:pt>
                <c:pt idx="81">
                  <c:v>5257</c:v>
                </c:pt>
                <c:pt idx="82">
                  <c:v>4025</c:v>
                </c:pt>
                <c:pt idx="83">
                  <c:v>3027</c:v>
                </c:pt>
                <c:pt idx="84">
                  <c:v>3345</c:v>
                </c:pt>
                <c:pt idx="85">
                  <c:v>4177</c:v>
                </c:pt>
                <c:pt idx="86">
                  <c:v>3522</c:v>
                </c:pt>
                <c:pt idx="87">
                  <c:v>3919</c:v>
                </c:pt>
                <c:pt idx="88">
                  <c:v>2880</c:v>
                </c:pt>
                <c:pt idx="89">
                  <c:v>2997</c:v>
                </c:pt>
                <c:pt idx="90">
                  <c:v>5095</c:v>
                </c:pt>
                <c:pt idx="91">
                  <c:v>3245</c:v>
                </c:pt>
                <c:pt idx="92">
                  <c:v>2784</c:v>
                </c:pt>
                <c:pt idx="93">
                  <c:v>2462</c:v>
                </c:pt>
                <c:pt idx="94">
                  <c:v>2263</c:v>
                </c:pt>
                <c:pt idx="95">
                  <c:v>4016</c:v>
                </c:pt>
                <c:pt idx="96">
                  <c:v>3305</c:v>
                </c:pt>
                <c:pt idx="97">
                  <c:v>2638</c:v>
                </c:pt>
                <c:pt idx="98">
                  <c:v>1856</c:v>
                </c:pt>
                <c:pt idx="99">
                  <c:v>2687</c:v>
                </c:pt>
                <c:pt idx="100">
                  <c:v>1846</c:v>
                </c:pt>
                <c:pt idx="101">
                  <c:v>1716</c:v>
                </c:pt>
                <c:pt idx="102">
                  <c:v>2997</c:v>
                </c:pt>
                <c:pt idx="103">
                  <c:v>2264</c:v>
                </c:pt>
                <c:pt idx="104">
                  <c:v>2187</c:v>
                </c:pt>
                <c:pt idx="105">
                  <c:v>1692</c:v>
                </c:pt>
                <c:pt idx="106">
                  <c:v>3012</c:v>
                </c:pt>
                <c:pt idx="107">
                  <c:v>2247</c:v>
                </c:pt>
                <c:pt idx="108">
                  <c:v>1594</c:v>
                </c:pt>
                <c:pt idx="109">
                  <c:v>1992</c:v>
                </c:pt>
                <c:pt idx="110">
                  <c:v>1768</c:v>
                </c:pt>
                <c:pt idx="111">
                  <c:v>1354</c:v>
                </c:pt>
                <c:pt idx="112">
                  <c:v>1285</c:v>
                </c:pt>
                <c:pt idx="113">
                  <c:v>1593</c:v>
                </c:pt>
                <c:pt idx="114">
                  <c:v>908</c:v>
                </c:pt>
                <c:pt idx="115">
                  <c:v>925</c:v>
                </c:pt>
                <c:pt idx="116">
                  <c:v>1285</c:v>
                </c:pt>
                <c:pt idx="117">
                  <c:v>1058</c:v>
                </c:pt>
                <c:pt idx="118">
                  <c:v>843</c:v>
                </c:pt>
                <c:pt idx="119">
                  <c:v>833</c:v>
                </c:pt>
                <c:pt idx="120">
                  <c:v>717</c:v>
                </c:pt>
                <c:pt idx="121">
                  <c:v>514</c:v>
                </c:pt>
                <c:pt idx="122">
                  <c:v>731</c:v>
                </c:pt>
                <c:pt idx="123">
                  <c:v>895</c:v>
                </c:pt>
                <c:pt idx="124">
                  <c:v>932</c:v>
                </c:pt>
                <c:pt idx="125">
                  <c:v>860</c:v>
                </c:pt>
                <c:pt idx="126">
                  <c:v>902</c:v>
                </c:pt>
                <c:pt idx="127">
                  <c:v>1194</c:v>
                </c:pt>
                <c:pt idx="128">
                  <c:v>891</c:v>
                </c:pt>
                <c:pt idx="129">
                  <c:v>987</c:v>
                </c:pt>
                <c:pt idx="130">
                  <c:v>1445</c:v>
                </c:pt>
                <c:pt idx="131">
                  <c:v>1103</c:v>
                </c:pt>
                <c:pt idx="132">
                  <c:v>939</c:v>
                </c:pt>
                <c:pt idx="133">
                  <c:v>1302</c:v>
                </c:pt>
                <c:pt idx="134">
                  <c:v>1315</c:v>
                </c:pt>
                <c:pt idx="135">
                  <c:v>987</c:v>
                </c:pt>
                <c:pt idx="136">
                  <c:v>1327</c:v>
                </c:pt>
                <c:pt idx="137">
                  <c:v>1147</c:v>
                </c:pt>
                <c:pt idx="138">
                  <c:v>833</c:v>
                </c:pt>
                <c:pt idx="139">
                  <c:v>864</c:v>
                </c:pt>
                <c:pt idx="140">
                  <c:v>843</c:v>
                </c:pt>
                <c:pt idx="141">
                  <c:v>694</c:v>
                </c:pt>
                <c:pt idx="142">
                  <c:v>683</c:v>
                </c:pt>
                <c:pt idx="143">
                  <c:v>757</c:v>
                </c:pt>
                <c:pt idx="144">
                  <c:v>917</c:v>
                </c:pt>
                <c:pt idx="145">
                  <c:v>1131</c:v>
                </c:pt>
                <c:pt idx="146">
                  <c:v>2009</c:v>
                </c:pt>
                <c:pt idx="147">
                  <c:v>1836</c:v>
                </c:pt>
                <c:pt idx="148">
                  <c:v>906</c:v>
                </c:pt>
                <c:pt idx="149">
                  <c:v>533</c:v>
                </c:pt>
                <c:pt idx="150">
                  <c:v>393</c:v>
                </c:pt>
                <c:pt idx="151">
                  <c:v>508</c:v>
                </c:pt>
                <c:pt idx="152">
                  <c:v>491</c:v>
                </c:pt>
                <c:pt idx="153">
                  <c:v>404</c:v>
                </c:pt>
                <c:pt idx="154">
                  <c:v>395</c:v>
                </c:pt>
                <c:pt idx="155">
                  <c:v>447</c:v>
                </c:pt>
                <c:pt idx="156">
                  <c:v>291</c:v>
                </c:pt>
                <c:pt idx="157">
                  <c:v>314</c:v>
                </c:pt>
                <c:pt idx="158">
                  <c:v>347</c:v>
                </c:pt>
                <c:pt idx="159">
                  <c:v>293</c:v>
                </c:pt>
                <c:pt idx="160">
                  <c:v>315</c:v>
                </c:pt>
                <c:pt idx="161">
                  <c:v>320</c:v>
                </c:pt>
                <c:pt idx="162">
                  <c:v>323</c:v>
                </c:pt>
                <c:pt idx="163">
                  <c:v>208</c:v>
                </c:pt>
                <c:pt idx="164">
                  <c:v>251</c:v>
                </c:pt>
                <c:pt idx="165">
                  <c:v>236</c:v>
                </c:pt>
                <c:pt idx="166">
                  <c:v>272</c:v>
                </c:pt>
                <c:pt idx="167">
                  <c:v>263</c:v>
                </c:pt>
                <c:pt idx="168">
                  <c:v>373</c:v>
                </c:pt>
                <c:pt idx="169">
                  <c:v>396</c:v>
                </c:pt>
                <c:pt idx="170">
                  <c:v>468</c:v>
                </c:pt>
                <c:pt idx="171">
                  <c:v>456</c:v>
                </c:pt>
                <c:pt idx="172">
                  <c:v>435</c:v>
                </c:pt>
                <c:pt idx="173">
                  <c:v>699</c:v>
                </c:pt>
                <c:pt idx="174">
                  <c:v>985</c:v>
                </c:pt>
                <c:pt idx="175">
                  <c:v>4153</c:v>
                </c:pt>
                <c:pt idx="176">
                  <c:v>2921</c:v>
                </c:pt>
                <c:pt idx="177">
                  <c:v>1445</c:v>
                </c:pt>
                <c:pt idx="178">
                  <c:v>1196</c:v>
                </c:pt>
                <c:pt idx="179">
                  <c:v>830</c:v>
                </c:pt>
                <c:pt idx="180">
                  <c:v>703</c:v>
                </c:pt>
                <c:pt idx="181">
                  <c:v>899</c:v>
                </c:pt>
                <c:pt idx="182">
                  <c:v>771</c:v>
                </c:pt>
                <c:pt idx="183">
                  <c:v>801</c:v>
                </c:pt>
                <c:pt idx="184">
                  <c:v>772</c:v>
                </c:pt>
                <c:pt idx="185">
                  <c:v>597</c:v>
                </c:pt>
                <c:pt idx="186">
                  <c:v>5995</c:v>
                </c:pt>
                <c:pt idx="187">
                  <c:v>7052</c:v>
                </c:pt>
                <c:pt idx="188">
                  <c:v>4486</c:v>
                </c:pt>
                <c:pt idx="189">
                  <c:v>2585</c:v>
                </c:pt>
                <c:pt idx="190">
                  <c:v>2206</c:v>
                </c:pt>
                <c:pt idx="191">
                  <c:v>1875</c:v>
                </c:pt>
                <c:pt idx="192">
                  <c:v>2367</c:v>
                </c:pt>
                <c:pt idx="193">
                  <c:v>2029</c:v>
                </c:pt>
                <c:pt idx="194">
                  <c:v>2035</c:v>
                </c:pt>
                <c:pt idx="195">
                  <c:v>2015</c:v>
                </c:pt>
                <c:pt idx="196">
                  <c:v>1648</c:v>
                </c:pt>
                <c:pt idx="197">
                  <c:v>1244</c:v>
                </c:pt>
                <c:pt idx="198">
                  <c:v>1151</c:v>
                </c:pt>
                <c:pt idx="199">
                  <c:v>1101</c:v>
                </c:pt>
                <c:pt idx="200">
                  <c:v>2185</c:v>
                </c:pt>
                <c:pt idx="201">
                  <c:v>3323</c:v>
                </c:pt>
                <c:pt idx="202">
                  <c:v>4663</c:v>
                </c:pt>
                <c:pt idx="203">
                  <c:v>5619</c:v>
                </c:pt>
                <c:pt idx="204">
                  <c:v>2342</c:v>
                </c:pt>
                <c:pt idx="205">
                  <c:v>1776</c:v>
                </c:pt>
                <c:pt idx="206">
                  <c:v>2539</c:v>
                </c:pt>
                <c:pt idx="207">
                  <c:v>2375</c:v>
                </c:pt>
                <c:pt idx="208">
                  <c:v>2994</c:v>
                </c:pt>
                <c:pt idx="209">
                  <c:v>2993</c:v>
                </c:pt>
                <c:pt idx="210">
                  <c:v>5249</c:v>
                </c:pt>
                <c:pt idx="211">
                  <c:v>3726</c:v>
                </c:pt>
                <c:pt idx="212">
                  <c:v>2710</c:v>
                </c:pt>
                <c:pt idx="213">
                  <c:v>2731</c:v>
                </c:pt>
                <c:pt idx="214">
                  <c:v>3573</c:v>
                </c:pt>
                <c:pt idx="215">
                  <c:v>3066</c:v>
                </c:pt>
                <c:pt idx="216">
                  <c:v>2394</c:v>
                </c:pt>
                <c:pt idx="217">
                  <c:v>2062</c:v>
                </c:pt>
                <c:pt idx="218">
                  <c:v>2424</c:v>
                </c:pt>
                <c:pt idx="219">
                  <c:v>2040</c:v>
                </c:pt>
                <c:pt idx="220">
                  <c:v>1612</c:v>
                </c:pt>
                <c:pt idx="221">
                  <c:v>2465</c:v>
                </c:pt>
                <c:pt idx="222">
                  <c:v>2286</c:v>
                </c:pt>
                <c:pt idx="223">
                  <c:v>2152</c:v>
                </c:pt>
                <c:pt idx="224">
                  <c:v>2036</c:v>
                </c:pt>
                <c:pt idx="225">
                  <c:v>1900</c:v>
                </c:pt>
                <c:pt idx="226">
                  <c:v>1415</c:v>
                </c:pt>
                <c:pt idx="227">
                  <c:v>1351</c:v>
                </c:pt>
                <c:pt idx="228">
                  <c:v>1871</c:v>
                </c:pt>
                <c:pt idx="229">
                  <c:v>2938</c:v>
                </c:pt>
                <c:pt idx="230">
                  <c:v>1793</c:v>
                </c:pt>
                <c:pt idx="231">
                  <c:v>1652</c:v>
                </c:pt>
                <c:pt idx="232">
                  <c:v>1276</c:v>
                </c:pt>
                <c:pt idx="233">
                  <c:v>1438</c:v>
                </c:pt>
                <c:pt idx="234">
                  <c:v>1936</c:v>
                </c:pt>
                <c:pt idx="235">
                  <c:v>1532</c:v>
                </c:pt>
                <c:pt idx="236">
                  <c:v>1316</c:v>
                </c:pt>
                <c:pt idx="237">
                  <c:v>1298</c:v>
                </c:pt>
                <c:pt idx="238">
                  <c:v>1012</c:v>
                </c:pt>
                <c:pt idx="239">
                  <c:v>1703</c:v>
                </c:pt>
                <c:pt idx="240">
                  <c:v>1726</c:v>
                </c:pt>
                <c:pt idx="241">
                  <c:v>1893</c:v>
                </c:pt>
                <c:pt idx="242">
                  <c:v>2054</c:v>
                </c:pt>
                <c:pt idx="243">
                  <c:v>1656</c:v>
                </c:pt>
                <c:pt idx="244">
                  <c:v>1662</c:v>
                </c:pt>
                <c:pt idx="245">
                  <c:v>2558</c:v>
                </c:pt>
                <c:pt idx="246">
                  <c:v>1536</c:v>
                </c:pt>
                <c:pt idx="247">
                  <c:v>997</c:v>
                </c:pt>
                <c:pt idx="248">
                  <c:v>1062</c:v>
                </c:pt>
                <c:pt idx="249">
                  <c:v>2013</c:v>
                </c:pt>
                <c:pt idx="250">
                  <c:v>2226</c:v>
                </c:pt>
                <c:pt idx="251">
                  <c:v>10901</c:v>
                </c:pt>
                <c:pt idx="252">
                  <c:v>35755</c:v>
                </c:pt>
                <c:pt idx="253">
                  <c:v>11582</c:v>
                </c:pt>
                <c:pt idx="254">
                  <c:v>4816</c:v>
                </c:pt>
                <c:pt idx="255">
                  <c:v>4335</c:v>
                </c:pt>
                <c:pt idx="256">
                  <c:v>3024</c:v>
                </c:pt>
                <c:pt idx="257">
                  <c:v>2876</c:v>
                </c:pt>
                <c:pt idx="258">
                  <c:v>7329</c:v>
                </c:pt>
                <c:pt idx="259">
                  <c:v>6256</c:v>
                </c:pt>
                <c:pt idx="260">
                  <c:v>5477</c:v>
                </c:pt>
                <c:pt idx="261">
                  <c:v>1747</c:v>
                </c:pt>
                <c:pt idx="262">
                  <c:v>2480</c:v>
                </c:pt>
                <c:pt idx="263">
                  <c:v>2790</c:v>
                </c:pt>
                <c:pt idx="264">
                  <c:v>2566</c:v>
                </c:pt>
                <c:pt idx="265">
                  <c:v>2602</c:v>
                </c:pt>
                <c:pt idx="266">
                  <c:v>2205</c:v>
                </c:pt>
                <c:pt idx="267">
                  <c:v>2395</c:v>
                </c:pt>
                <c:pt idx="268">
                  <c:v>2078</c:v>
                </c:pt>
                <c:pt idx="269">
                  <c:v>1814</c:v>
                </c:pt>
                <c:pt idx="270">
                  <c:v>1592</c:v>
                </c:pt>
                <c:pt idx="271">
                  <c:v>1422</c:v>
                </c:pt>
                <c:pt idx="272">
                  <c:v>3435</c:v>
                </c:pt>
                <c:pt idx="273">
                  <c:v>1756</c:v>
                </c:pt>
                <c:pt idx="274">
                  <c:v>8791</c:v>
                </c:pt>
                <c:pt idx="275">
                  <c:v>6080</c:v>
                </c:pt>
                <c:pt idx="276">
                  <c:v>6489</c:v>
                </c:pt>
                <c:pt idx="277">
                  <c:v>10617</c:v>
                </c:pt>
                <c:pt idx="278">
                  <c:v>8352</c:v>
                </c:pt>
                <c:pt idx="279">
                  <c:v>4559</c:v>
                </c:pt>
                <c:pt idx="280">
                  <c:v>4852</c:v>
                </c:pt>
                <c:pt idx="281">
                  <c:v>4872</c:v>
                </c:pt>
                <c:pt idx="282">
                  <c:v>3673</c:v>
                </c:pt>
                <c:pt idx="283">
                  <c:v>2919</c:v>
                </c:pt>
                <c:pt idx="284">
                  <c:v>3345</c:v>
                </c:pt>
                <c:pt idx="285">
                  <c:v>2507</c:v>
                </c:pt>
                <c:pt idx="286">
                  <c:v>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D-BA43-A9E0-634ACCF0A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81753"/>
        <c:axId val="980257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[trend.xlsx]Sheet1!$A$1</c15:sqref>
                        </c15:formulaRef>
                      </c:ext>
                    </c:extLst>
                    <c:strCache>
                      <c:ptCount val="1"/>
                      <c:pt idx="0">
                        <c:v>china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[trend.xlsx]Sheet1!$A:$A</c15:sqref>
                        </c15:formulaRef>
                      </c:ext>
                    </c:extLst>
                    <c:strCache>
                      <c:ptCount val="1048575"/>
                      <c:pt idx="0">
                        <c:v>1-Jan</c:v>
                      </c:pt>
                      <c:pt idx="1">
                        <c:v>2-Jan</c:v>
                      </c:pt>
                      <c:pt idx="2">
                        <c:v>3-Jan</c:v>
                      </c:pt>
                      <c:pt idx="3">
                        <c:v>4-Jan</c:v>
                      </c:pt>
                      <c:pt idx="4">
                        <c:v>5-Jan</c:v>
                      </c:pt>
                      <c:pt idx="5">
                        <c:v>6-Jan</c:v>
                      </c:pt>
                      <c:pt idx="6">
                        <c:v>7-Jan</c:v>
                      </c:pt>
                      <c:pt idx="7">
                        <c:v>8-Jan</c:v>
                      </c:pt>
                      <c:pt idx="8">
                        <c:v>9-Jan</c:v>
                      </c:pt>
                      <c:pt idx="9">
                        <c:v>10-Jan</c:v>
                      </c:pt>
                      <c:pt idx="10">
                        <c:v>11-Jan</c:v>
                      </c:pt>
                      <c:pt idx="11">
                        <c:v>12-Jan</c:v>
                      </c:pt>
                      <c:pt idx="12">
                        <c:v>13-Jan</c:v>
                      </c:pt>
                      <c:pt idx="13">
                        <c:v>14-Jan</c:v>
                      </c:pt>
                      <c:pt idx="14">
                        <c:v>15-Jan</c:v>
                      </c:pt>
                      <c:pt idx="15">
                        <c:v>16-Jan</c:v>
                      </c:pt>
                      <c:pt idx="16">
                        <c:v>17-Jan</c:v>
                      </c:pt>
                      <c:pt idx="17">
                        <c:v>18-Jan</c:v>
                      </c:pt>
                      <c:pt idx="18">
                        <c:v>19-Jan</c:v>
                      </c:pt>
                      <c:pt idx="19">
                        <c:v>20-Jan</c:v>
                      </c:pt>
                      <c:pt idx="20">
                        <c:v>21-Jan</c:v>
                      </c:pt>
                      <c:pt idx="21">
                        <c:v>22-Jan</c:v>
                      </c:pt>
                      <c:pt idx="22">
                        <c:v>23-Jan</c:v>
                      </c:pt>
                      <c:pt idx="23">
                        <c:v>24-Jan</c:v>
                      </c:pt>
                      <c:pt idx="24">
                        <c:v>25-Jan</c:v>
                      </c:pt>
                      <c:pt idx="25">
                        <c:v>26-Jan</c:v>
                      </c:pt>
                      <c:pt idx="26">
                        <c:v>27-Jan</c:v>
                      </c:pt>
                      <c:pt idx="27">
                        <c:v>28-Jan</c:v>
                      </c:pt>
                      <c:pt idx="28">
                        <c:v>29-Jan</c:v>
                      </c:pt>
                      <c:pt idx="29">
                        <c:v>30-Jan</c:v>
                      </c:pt>
                      <c:pt idx="30">
                        <c:v>31-Jan</c:v>
                      </c:pt>
                      <c:pt idx="31">
                        <c:v>1-Feb</c:v>
                      </c:pt>
                      <c:pt idx="32">
                        <c:v>2-Feb</c:v>
                      </c:pt>
                      <c:pt idx="33">
                        <c:v>3-Feb</c:v>
                      </c:pt>
                      <c:pt idx="34">
                        <c:v>4-Feb</c:v>
                      </c:pt>
                      <c:pt idx="35">
                        <c:v>5-Feb</c:v>
                      </c:pt>
                      <c:pt idx="36">
                        <c:v>6-Feb</c:v>
                      </c:pt>
                      <c:pt idx="37">
                        <c:v>7-Feb</c:v>
                      </c:pt>
                      <c:pt idx="38">
                        <c:v>8-Feb</c:v>
                      </c:pt>
                      <c:pt idx="39">
                        <c:v>9-Feb</c:v>
                      </c:pt>
                      <c:pt idx="40">
                        <c:v>10-Feb</c:v>
                      </c:pt>
                      <c:pt idx="41">
                        <c:v>11-Feb</c:v>
                      </c:pt>
                      <c:pt idx="42">
                        <c:v>12-Feb</c:v>
                      </c:pt>
                      <c:pt idx="43">
                        <c:v>13-Feb</c:v>
                      </c:pt>
                      <c:pt idx="44">
                        <c:v>14-Feb</c:v>
                      </c:pt>
                      <c:pt idx="45">
                        <c:v>15-Feb</c:v>
                      </c:pt>
                      <c:pt idx="46">
                        <c:v>16-Feb</c:v>
                      </c:pt>
                      <c:pt idx="47">
                        <c:v>17-Feb</c:v>
                      </c:pt>
                      <c:pt idx="48">
                        <c:v>18-Feb</c:v>
                      </c:pt>
                      <c:pt idx="49">
                        <c:v>19-Feb</c:v>
                      </c:pt>
                      <c:pt idx="50">
                        <c:v>20-Feb</c:v>
                      </c:pt>
                      <c:pt idx="51">
                        <c:v>21-Feb</c:v>
                      </c:pt>
                      <c:pt idx="52">
                        <c:v>22-Feb</c:v>
                      </c:pt>
                      <c:pt idx="53">
                        <c:v>23-Feb</c:v>
                      </c:pt>
                      <c:pt idx="54">
                        <c:v>24-Feb</c:v>
                      </c:pt>
                      <c:pt idx="55">
                        <c:v>25-Feb</c:v>
                      </c:pt>
                      <c:pt idx="56">
                        <c:v>26-Feb</c:v>
                      </c:pt>
                      <c:pt idx="57">
                        <c:v>27-Feb</c:v>
                      </c:pt>
                      <c:pt idx="58">
                        <c:v>28-Feb</c:v>
                      </c:pt>
                      <c:pt idx="59">
                        <c:v>29-Feb</c:v>
                      </c:pt>
                      <c:pt idx="60">
                        <c:v>1-Mar</c:v>
                      </c:pt>
                      <c:pt idx="61">
                        <c:v>2-Mar</c:v>
                      </c:pt>
                      <c:pt idx="62">
                        <c:v>3-Mar</c:v>
                      </c:pt>
                      <c:pt idx="63">
                        <c:v>4-Mar</c:v>
                      </c:pt>
                      <c:pt idx="64">
                        <c:v>5-Mar</c:v>
                      </c:pt>
                      <c:pt idx="65">
                        <c:v>6-Mar</c:v>
                      </c:pt>
                      <c:pt idx="66">
                        <c:v>7-Mar</c:v>
                      </c:pt>
                      <c:pt idx="67">
                        <c:v>8-Mar</c:v>
                      </c:pt>
                      <c:pt idx="68">
                        <c:v>9-Mar</c:v>
                      </c:pt>
                      <c:pt idx="69">
                        <c:v>10-Mar</c:v>
                      </c:pt>
                      <c:pt idx="70">
                        <c:v>11-Mar</c:v>
                      </c:pt>
                      <c:pt idx="71">
                        <c:v>12-Mar</c:v>
                      </c:pt>
                      <c:pt idx="72">
                        <c:v>13-Mar</c:v>
                      </c:pt>
                      <c:pt idx="73">
                        <c:v>14-Mar</c:v>
                      </c:pt>
                      <c:pt idx="74">
                        <c:v>15-Mar</c:v>
                      </c:pt>
                      <c:pt idx="75">
                        <c:v>16-Mar</c:v>
                      </c:pt>
                      <c:pt idx="76">
                        <c:v>17-Mar</c:v>
                      </c:pt>
                      <c:pt idx="77">
                        <c:v>18-Mar</c:v>
                      </c:pt>
                      <c:pt idx="78">
                        <c:v>19-Mar</c:v>
                      </c:pt>
                      <c:pt idx="79">
                        <c:v>20-Mar</c:v>
                      </c:pt>
                      <c:pt idx="80">
                        <c:v>21-Mar</c:v>
                      </c:pt>
                      <c:pt idx="81">
                        <c:v>22-Mar</c:v>
                      </c:pt>
                      <c:pt idx="82">
                        <c:v>23-Mar</c:v>
                      </c:pt>
                      <c:pt idx="83">
                        <c:v>24-Mar</c:v>
                      </c:pt>
                      <c:pt idx="84">
                        <c:v>25-Mar</c:v>
                      </c:pt>
                      <c:pt idx="85">
                        <c:v>26-Mar</c:v>
                      </c:pt>
                      <c:pt idx="86">
                        <c:v>27-Mar</c:v>
                      </c:pt>
                      <c:pt idx="87">
                        <c:v>28-Mar</c:v>
                      </c:pt>
                      <c:pt idx="88">
                        <c:v>29-Mar</c:v>
                      </c:pt>
                      <c:pt idx="89">
                        <c:v>30-Mar</c:v>
                      </c:pt>
                      <c:pt idx="90">
                        <c:v>31-Mar</c:v>
                      </c:pt>
                      <c:pt idx="91">
                        <c:v>1-Apr</c:v>
                      </c:pt>
                      <c:pt idx="92">
                        <c:v>2-Apr</c:v>
                      </c:pt>
                      <c:pt idx="93">
                        <c:v>3-Apr</c:v>
                      </c:pt>
                      <c:pt idx="94">
                        <c:v>4-Apr</c:v>
                      </c:pt>
                      <c:pt idx="95">
                        <c:v>5-Apr</c:v>
                      </c:pt>
                      <c:pt idx="96">
                        <c:v>6-Apr</c:v>
                      </c:pt>
                      <c:pt idx="97">
                        <c:v>7-Apr</c:v>
                      </c:pt>
                      <c:pt idx="98">
                        <c:v>8-Apr</c:v>
                      </c:pt>
                      <c:pt idx="99">
                        <c:v>9-Apr</c:v>
                      </c:pt>
                      <c:pt idx="100">
                        <c:v>10-Apr</c:v>
                      </c:pt>
                      <c:pt idx="101">
                        <c:v>11-Apr</c:v>
                      </c:pt>
                      <c:pt idx="102">
                        <c:v>12-Apr</c:v>
                      </c:pt>
                      <c:pt idx="103">
                        <c:v>13-Apr</c:v>
                      </c:pt>
                      <c:pt idx="104">
                        <c:v>14-Apr</c:v>
                      </c:pt>
                      <c:pt idx="105">
                        <c:v>15-Apr</c:v>
                      </c:pt>
                      <c:pt idx="106">
                        <c:v>16-Apr</c:v>
                      </c:pt>
                      <c:pt idx="107">
                        <c:v>17-Apr</c:v>
                      </c:pt>
                      <c:pt idx="108">
                        <c:v>18-Apr</c:v>
                      </c:pt>
                      <c:pt idx="109">
                        <c:v>19-Apr</c:v>
                      </c:pt>
                      <c:pt idx="110">
                        <c:v>20-Apr</c:v>
                      </c:pt>
                      <c:pt idx="111">
                        <c:v>21-Apr</c:v>
                      </c:pt>
                      <c:pt idx="112">
                        <c:v>22-Apr</c:v>
                      </c:pt>
                      <c:pt idx="113">
                        <c:v>23-Apr</c:v>
                      </c:pt>
                      <c:pt idx="114">
                        <c:v>24-Apr</c:v>
                      </c:pt>
                      <c:pt idx="115">
                        <c:v>25-Apr</c:v>
                      </c:pt>
                      <c:pt idx="116">
                        <c:v>26-Apr</c:v>
                      </c:pt>
                      <c:pt idx="117">
                        <c:v>27-Apr</c:v>
                      </c:pt>
                      <c:pt idx="118">
                        <c:v>28-Apr</c:v>
                      </c:pt>
                      <c:pt idx="119">
                        <c:v>29-Apr</c:v>
                      </c:pt>
                      <c:pt idx="120">
                        <c:v>30-Apr</c:v>
                      </c:pt>
                      <c:pt idx="121">
                        <c:v>1-May</c:v>
                      </c:pt>
                      <c:pt idx="122">
                        <c:v>2-May</c:v>
                      </c:pt>
                      <c:pt idx="123">
                        <c:v>3-May</c:v>
                      </c:pt>
                      <c:pt idx="124">
                        <c:v>4-May</c:v>
                      </c:pt>
                      <c:pt idx="125">
                        <c:v>5-May</c:v>
                      </c:pt>
                      <c:pt idx="126">
                        <c:v>6-May</c:v>
                      </c:pt>
                      <c:pt idx="127">
                        <c:v>7-May</c:v>
                      </c:pt>
                      <c:pt idx="128">
                        <c:v>8-May</c:v>
                      </c:pt>
                      <c:pt idx="129">
                        <c:v>9-May</c:v>
                      </c:pt>
                      <c:pt idx="130">
                        <c:v>10-May</c:v>
                      </c:pt>
                      <c:pt idx="131">
                        <c:v>11-May</c:v>
                      </c:pt>
                      <c:pt idx="132">
                        <c:v>12-May</c:v>
                      </c:pt>
                      <c:pt idx="133">
                        <c:v>13-May</c:v>
                      </c:pt>
                      <c:pt idx="134">
                        <c:v>14-May</c:v>
                      </c:pt>
                      <c:pt idx="135">
                        <c:v>15-May</c:v>
                      </c:pt>
                      <c:pt idx="136">
                        <c:v>16-May</c:v>
                      </c:pt>
                      <c:pt idx="137">
                        <c:v>17-May</c:v>
                      </c:pt>
                      <c:pt idx="138">
                        <c:v>18-May</c:v>
                      </c:pt>
                      <c:pt idx="139">
                        <c:v>19-May</c:v>
                      </c:pt>
                      <c:pt idx="140">
                        <c:v>20-May</c:v>
                      </c:pt>
                      <c:pt idx="141">
                        <c:v>21-May</c:v>
                      </c:pt>
                      <c:pt idx="142">
                        <c:v>22-May</c:v>
                      </c:pt>
                      <c:pt idx="143">
                        <c:v>23-May</c:v>
                      </c:pt>
                      <c:pt idx="144">
                        <c:v>24-May</c:v>
                      </c:pt>
                      <c:pt idx="145">
                        <c:v>25-May</c:v>
                      </c:pt>
                      <c:pt idx="146">
                        <c:v>26-May</c:v>
                      </c:pt>
                      <c:pt idx="147">
                        <c:v>27-May</c:v>
                      </c:pt>
                      <c:pt idx="148">
                        <c:v>28-May</c:v>
                      </c:pt>
                      <c:pt idx="149">
                        <c:v>29-May</c:v>
                      </c:pt>
                      <c:pt idx="150">
                        <c:v>30-May</c:v>
                      </c:pt>
                      <c:pt idx="151">
                        <c:v>31-May</c:v>
                      </c:pt>
                      <c:pt idx="152">
                        <c:v>1-Jun</c:v>
                      </c:pt>
                      <c:pt idx="153">
                        <c:v>2-Jun</c:v>
                      </c:pt>
                      <c:pt idx="154">
                        <c:v>3-Jun</c:v>
                      </c:pt>
                      <c:pt idx="155">
                        <c:v>4-Jun</c:v>
                      </c:pt>
                      <c:pt idx="156">
                        <c:v>5-Jun</c:v>
                      </c:pt>
                      <c:pt idx="157">
                        <c:v>6-Jun</c:v>
                      </c:pt>
                      <c:pt idx="158">
                        <c:v>7-Jun</c:v>
                      </c:pt>
                      <c:pt idx="159">
                        <c:v>8-Jun</c:v>
                      </c:pt>
                      <c:pt idx="160">
                        <c:v>9-Jun</c:v>
                      </c:pt>
                      <c:pt idx="161">
                        <c:v>10-Jun</c:v>
                      </c:pt>
                      <c:pt idx="162">
                        <c:v>11-Jun</c:v>
                      </c:pt>
                      <c:pt idx="163">
                        <c:v>12-Jun</c:v>
                      </c:pt>
                      <c:pt idx="164">
                        <c:v>13-Jun</c:v>
                      </c:pt>
                      <c:pt idx="165">
                        <c:v>14-Jun</c:v>
                      </c:pt>
                      <c:pt idx="166">
                        <c:v>15-Jun</c:v>
                      </c:pt>
                      <c:pt idx="167">
                        <c:v>16-Jun</c:v>
                      </c:pt>
                      <c:pt idx="168">
                        <c:v>17-Jun</c:v>
                      </c:pt>
                      <c:pt idx="169">
                        <c:v>18-Jun</c:v>
                      </c:pt>
                      <c:pt idx="170">
                        <c:v>19-Jun</c:v>
                      </c:pt>
                      <c:pt idx="171">
                        <c:v>20-Jun</c:v>
                      </c:pt>
                      <c:pt idx="172">
                        <c:v>21-Jun</c:v>
                      </c:pt>
                      <c:pt idx="173">
                        <c:v>22-Jun</c:v>
                      </c:pt>
                      <c:pt idx="174">
                        <c:v>23-Jun</c:v>
                      </c:pt>
                      <c:pt idx="175">
                        <c:v>24-Jun</c:v>
                      </c:pt>
                      <c:pt idx="176">
                        <c:v>25-Jun</c:v>
                      </c:pt>
                      <c:pt idx="177">
                        <c:v>26-Jun</c:v>
                      </c:pt>
                      <c:pt idx="178">
                        <c:v>27-Jun</c:v>
                      </c:pt>
                      <c:pt idx="179">
                        <c:v>28-Jun</c:v>
                      </c:pt>
                      <c:pt idx="180">
                        <c:v>29-Jun</c:v>
                      </c:pt>
                      <c:pt idx="181">
                        <c:v>30-Jun</c:v>
                      </c:pt>
                      <c:pt idx="182">
                        <c:v>1-Jul</c:v>
                      </c:pt>
                      <c:pt idx="183">
                        <c:v>2-Jul</c:v>
                      </c:pt>
                      <c:pt idx="184">
                        <c:v>3-Jul</c:v>
                      </c:pt>
                      <c:pt idx="185">
                        <c:v>4-Jul</c:v>
                      </c:pt>
                      <c:pt idx="186">
                        <c:v>5-Jul</c:v>
                      </c:pt>
                      <c:pt idx="187">
                        <c:v>6-Jul</c:v>
                      </c:pt>
                      <c:pt idx="188">
                        <c:v>7-Jul</c:v>
                      </c:pt>
                      <c:pt idx="189">
                        <c:v>8-Jul</c:v>
                      </c:pt>
                      <c:pt idx="190">
                        <c:v>9-Jul</c:v>
                      </c:pt>
                      <c:pt idx="191">
                        <c:v>10-Jul</c:v>
                      </c:pt>
                      <c:pt idx="192">
                        <c:v>11-Jul</c:v>
                      </c:pt>
                      <c:pt idx="193">
                        <c:v>12-Jul</c:v>
                      </c:pt>
                      <c:pt idx="194">
                        <c:v>13-Jul</c:v>
                      </c:pt>
                      <c:pt idx="195">
                        <c:v>14-Jul</c:v>
                      </c:pt>
                      <c:pt idx="196">
                        <c:v>15-Jul</c:v>
                      </c:pt>
                      <c:pt idx="197">
                        <c:v>16-Jul</c:v>
                      </c:pt>
                      <c:pt idx="198">
                        <c:v>17-Jul</c:v>
                      </c:pt>
                      <c:pt idx="199">
                        <c:v>18-Jul</c:v>
                      </c:pt>
                      <c:pt idx="200">
                        <c:v>19-Jul</c:v>
                      </c:pt>
                      <c:pt idx="201">
                        <c:v>20-Jul</c:v>
                      </c:pt>
                      <c:pt idx="202">
                        <c:v>21-Jul</c:v>
                      </c:pt>
                      <c:pt idx="203">
                        <c:v>22-Jul</c:v>
                      </c:pt>
                      <c:pt idx="204">
                        <c:v>23-Jul</c:v>
                      </c:pt>
                      <c:pt idx="205">
                        <c:v>24-Jul</c:v>
                      </c:pt>
                      <c:pt idx="206">
                        <c:v>25-Jul</c:v>
                      </c:pt>
                      <c:pt idx="207">
                        <c:v>26-Jul</c:v>
                      </c:pt>
                      <c:pt idx="208">
                        <c:v>27-Jul</c:v>
                      </c:pt>
                      <c:pt idx="209">
                        <c:v>28-Jul</c:v>
                      </c:pt>
                      <c:pt idx="210">
                        <c:v>29-Jul</c:v>
                      </c:pt>
                      <c:pt idx="211">
                        <c:v>30-Jul</c:v>
                      </c:pt>
                      <c:pt idx="212">
                        <c:v>31-Jul</c:v>
                      </c:pt>
                      <c:pt idx="213">
                        <c:v>1-Aug</c:v>
                      </c:pt>
                      <c:pt idx="214">
                        <c:v>2-Aug</c:v>
                      </c:pt>
                      <c:pt idx="215">
                        <c:v>3-Aug</c:v>
                      </c:pt>
                      <c:pt idx="216">
                        <c:v>4-Aug</c:v>
                      </c:pt>
                      <c:pt idx="217">
                        <c:v>5-Aug</c:v>
                      </c:pt>
                      <c:pt idx="218">
                        <c:v>6-Aug</c:v>
                      </c:pt>
                      <c:pt idx="219">
                        <c:v>7-Aug</c:v>
                      </c:pt>
                      <c:pt idx="220">
                        <c:v>8-Aug</c:v>
                      </c:pt>
                      <c:pt idx="221">
                        <c:v>9-Aug</c:v>
                      </c:pt>
                      <c:pt idx="222">
                        <c:v>10-Aug</c:v>
                      </c:pt>
                      <c:pt idx="223">
                        <c:v>11-Aug</c:v>
                      </c:pt>
                      <c:pt idx="224">
                        <c:v>12-Aug</c:v>
                      </c:pt>
                      <c:pt idx="225">
                        <c:v>13-Aug</c:v>
                      </c:pt>
                      <c:pt idx="226">
                        <c:v>14-Aug</c:v>
                      </c:pt>
                      <c:pt idx="227">
                        <c:v>15-Aug</c:v>
                      </c:pt>
                      <c:pt idx="228">
                        <c:v>16-Aug</c:v>
                      </c:pt>
                      <c:pt idx="229">
                        <c:v>17-Aug</c:v>
                      </c:pt>
                      <c:pt idx="230">
                        <c:v>18-Aug</c:v>
                      </c:pt>
                      <c:pt idx="231">
                        <c:v>19-Aug</c:v>
                      </c:pt>
                      <c:pt idx="232">
                        <c:v>20-Aug</c:v>
                      </c:pt>
                      <c:pt idx="233">
                        <c:v>21-Aug</c:v>
                      </c:pt>
                      <c:pt idx="234">
                        <c:v>22-Aug</c:v>
                      </c:pt>
                      <c:pt idx="235">
                        <c:v>23-Aug</c:v>
                      </c:pt>
                      <c:pt idx="236">
                        <c:v>24-Aug</c:v>
                      </c:pt>
                      <c:pt idx="237">
                        <c:v>25-Aug</c:v>
                      </c:pt>
                      <c:pt idx="238">
                        <c:v>26-Aug</c:v>
                      </c:pt>
                      <c:pt idx="239">
                        <c:v>27-Aug</c:v>
                      </c:pt>
                      <c:pt idx="240">
                        <c:v>28-Aug</c:v>
                      </c:pt>
                      <c:pt idx="241">
                        <c:v>29-Aug</c:v>
                      </c:pt>
                      <c:pt idx="242">
                        <c:v>30-Aug</c:v>
                      </c:pt>
                      <c:pt idx="243">
                        <c:v>31-Aug</c:v>
                      </c:pt>
                      <c:pt idx="244">
                        <c:v>1-Sep</c:v>
                      </c:pt>
                      <c:pt idx="245">
                        <c:v>2-Sep</c:v>
                      </c:pt>
                      <c:pt idx="246">
                        <c:v>3-Sep</c:v>
                      </c:pt>
                      <c:pt idx="247">
                        <c:v>4-Sep</c:v>
                      </c:pt>
                      <c:pt idx="248">
                        <c:v>5-Sep</c:v>
                      </c:pt>
                      <c:pt idx="249">
                        <c:v>6-Sep</c:v>
                      </c:pt>
                      <c:pt idx="250">
                        <c:v>7-Sep</c:v>
                      </c:pt>
                      <c:pt idx="251">
                        <c:v>8-Sep</c:v>
                      </c:pt>
                      <c:pt idx="252">
                        <c:v>9-Sep</c:v>
                      </c:pt>
                      <c:pt idx="253">
                        <c:v>10-Sep</c:v>
                      </c:pt>
                      <c:pt idx="254">
                        <c:v>11-Sep</c:v>
                      </c:pt>
                      <c:pt idx="255">
                        <c:v>12-Sep</c:v>
                      </c:pt>
                      <c:pt idx="256">
                        <c:v>13-Sep</c:v>
                      </c:pt>
                      <c:pt idx="257">
                        <c:v>14-Sep</c:v>
                      </c:pt>
                      <c:pt idx="258">
                        <c:v>15-Sep</c:v>
                      </c:pt>
                      <c:pt idx="259">
                        <c:v>16-Sep</c:v>
                      </c:pt>
                      <c:pt idx="260">
                        <c:v>17-Sep</c:v>
                      </c:pt>
                      <c:pt idx="261">
                        <c:v>18-Sep</c:v>
                      </c:pt>
                      <c:pt idx="262">
                        <c:v>19-Sep</c:v>
                      </c:pt>
                      <c:pt idx="263">
                        <c:v>20-Sep</c:v>
                      </c:pt>
                      <c:pt idx="264">
                        <c:v>21-Sep</c:v>
                      </c:pt>
                      <c:pt idx="265">
                        <c:v>22-Sep</c:v>
                      </c:pt>
                      <c:pt idx="266">
                        <c:v>23-Sep</c:v>
                      </c:pt>
                      <c:pt idx="267">
                        <c:v>24-Sep</c:v>
                      </c:pt>
                      <c:pt idx="268">
                        <c:v>25-Sep</c:v>
                      </c:pt>
                      <c:pt idx="269">
                        <c:v>26-Sep</c:v>
                      </c:pt>
                      <c:pt idx="270">
                        <c:v>27-Sep</c:v>
                      </c:pt>
                      <c:pt idx="271">
                        <c:v>28-Sep</c:v>
                      </c:pt>
                      <c:pt idx="272">
                        <c:v>29-Sep</c:v>
                      </c:pt>
                      <c:pt idx="273">
                        <c:v>30-Sep</c:v>
                      </c:pt>
                      <c:pt idx="274">
                        <c:v>1-Oct</c:v>
                      </c:pt>
                      <c:pt idx="275">
                        <c:v>2-Oct</c:v>
                      </c:pt>
                      <c:pt idx="276">
                        <c:v>3-Oct</c:v>
                      </c:pt>
                      <c:pt idx="277">
                        <c:v>4-Oct</c:v>
                      </c:pt>
                      <c:pt idx="278">
                        <c:v>5-Oct</c:v>
                      </c:pt>
                      <c:pt idx="279">
                        <c:v>6-Oct</c:v>
                      </c:pt>
                      <c:pt idx="280">
                        <c:v>7-Oct</c:v>
                      </c:pt>
                      <c:pt idx="281">
                        <c:v>8-Oct</c:v>
                      </c:pt>
                      <c:pt idx="282">
                        <c:v>9-Oct</c:v>
                      </c:pt>
                      <c:pt idx="283">
                        <c:v>10-Oct</c:v>
                      </c:pt>
                      <c:pt idx="284">
                        <c:v>11-Oct</c:v>
                      </c:pt>
                      <c:pt idx="285">
                        <c:v>12-Oct</c:v>
                      </c:pt>
                      <c:pt idx="286">
                        <c:v>13-Oct</c:v>
                      </c:pt>
                      <c:pt idx="287">
                        <c:v>14-Oct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Sheet1!$A$2:$A$290</c15:sqref>
                        </c15:formulaRef>
                      </c:ext>
                    </c:extLst>
                    <c:numCache>
                      <c:formatCode>d\-mmm</c:formatCode>
                      <c:ptCount val="288"/>
                      <c:pt idx="0">
                        <c:v>43832</c:v>
                      </c:pt>
                      <c:pt idx="1">
                        <c:v>43833</c:v>
                      </c:pt>
                      <c:pt idx="2">
                        <c:v>43834</c:v>
                      </c:pt>
                      <c:pt idx="3">
                        <c:v>43835</c:v>
                      </c:pt>
                      <c:pt idx="4">
                        <c:v>43836</c:v>
                      </c:pt>
                      <c:pt idx="5">
                        <c:v>43837</c:v>
                      </c:pt>
                      <c:pt idx="6">
                        <c:v>43838</c:v>
                      </c:pt>
                      <c:pt idx="7">
                        <c:v>43839</c:v>
                      </c:pt>
                      <c:pt idx="8">
                        <c:v>43840</c:v>
                      </c:pt>
                      <c:pt idx="9">
                        <c:v>43841</c:v>
                      </c:pt>
                      <c:pt idx="10">
                        <c:v>43842</c:v>
                      </c:pt>
                      <c:pt idx="11">
                        <c:v>43843</c:v>
                      </c:pt>
                      <c:pt idx="12">
                        <c:v>43844</c:v>
                      </c:pt>
                      <c:pt idx="13">
                        <c:v>43845</c:v>
                      </c:pt>
                      <c:pt idx="14">
                        <c:v>43846</c:v>
                      </c:pt>
                      <c:pt idx="15">
                        <c:v>43847</c:v>
                      </c:pt>
                      <c:pt idx="16">
                        <c:v>43848</c:v>
                      </c:pt>
                      <c:pt idx="17">
                        <c:v>43849</c:v>
                      </c:pt>
                      <c:pt idx="18">
                        <c:v>43850</c:v>
                      </c:pt>
                      <c:pt idx="19">
                        <c:v>43851</c:v>
                      </c:pt>
                      <c:pt idx="20">
                        <c:v>43852</c:v>
                      </c:pt>
                      <c:pt idx="21">
                        <c:v>43853</c:v>
                      </c:pt>
                      <c:pt idx="22">
                        <c:v>43854</c:v>
                      </c:pt>
                      <c:pt idx="23">
                        <c:v>43855</c:v>
                      </c:pt>
                      <c:pt idx="24">
                        <c:v>43856</c:v>
                      </c:pt>
                      <c:pt idx="25">
                        <c:v>43857</c:v>
                      </c:pt>
                      <c:pt idx="26">
                        <c:v>43858</c:v>
                      </c:pt>
                      <c:pt idx="27">
                        <c:v>43859</c:v>
                      </c:pt>
                      <c:pt idx="28">
                        <c:v>43860</c:v>
                      </c:pt>
                      <c:pt idx="29">
                        <c:v>43861</c:v>
                      </c:pt>
                      <c:pt idx="30">
                        <c:v>43862</c:v>
                      </c:pt>
                      <c:pt idx="31">
                        <c:v>43863</c:v>
                      </c:pt>
                      <c:pt idx="32">
                        <c:v>43864</c:v>
                      </c:pt>
                      <c:pt idx="33">
                        <c:v>43865</c:v>
                      </c:pt>
                      <c:pt idx="34">
                        <c:v>43866</c:v>
                      </c:pt>
                      <c:pt idx="35">
                        <c:v>43867</c:v>
                      </c:pt>
                      <c:pt idx="36">
                        <c:v>43868</c:v>
                      </c:pt>
                      <c:pt idx="37">
                        <c:v>43869</c:v>
                      </c:pt>
                      <c:pt idx="38">
                        <c:v>43870</c:v>
                      </c:pt>
                      <c:pt idx="39">
                        <c:v>43871</c:v>
                      </c:pt>
                      <c:pt idx="40">
                        <c:v>43872</c:v>
                      </c:pt>
                      <c:pt idx="41">
                        <c:v>43873</c:v>
                      </c:pt>
                      <c:pt idx="42">
                        <c:v>43874</c:v>
                      </c:pt>
                      <c:pt idx="43">
                        <c:v>43875</c:v>
                      </c:pt>
                      <c:pt idx="44">
                        <c:v>43876</c:v>
                      </c:pt>
                      <c:pt idx="45">
                        <c:v>43877</c:v>
                      </c:pt>
                      <c:pt idx="46">
                        <c:v>43878</c:v>
                      </c:pt>
                      <c:pt idx="47">
                        <c:v>43879</c:v>
                      </c:pt>
                      <c:pt idx="48">
                        <c:v>43880</c:v>
                      </c:pt>
                      <c:pt idx="49">
                        <c:v>43881</c:v>
                      </c:pt>
                      <c:pt idx="50">
                        <c:v>43882</c:v>
                      </c:pt>
                      <c:pt idx="51">
                        <c:v>43883</c:v>
                      </c:pt>
                      <c:pt idx="52">
                        <c:v>43884</c:v>
                      </c:pt>
                      <c:pt idx="53">
                        <c:v>43885</c:v>
                      </c:pt>
                      <c:pt idx="54">
                        <c:v>43886</c:v>
                      </c:pt>
                      <c:pt idx="55">
                        <c:v>43887</c:v>
                      </c:pt>
                      <c:pt idx="56">
                        <c:v>43888</c:v>
                      </c:pt>
                      <c:pt idx="57">
                        <c:v>43889</c:v>
                      </c:pt>
                      <c:pt idx="58">
                        <c:v>43890</c:v>
                      </c:pt>
                      <c:pt idx="59">
                        <c:v>43891</c:v>
                      </c:pt>
                      <c:pt idx="60">
                        <c:v>43892</c:v>
                      </c:pt>
                      <c:pt idx="61">
                        <c:v>43893</c:v>
                      </c:pt>
                      <c:pt idx="62">
                        <c:v>43894</c:v>
                      </c:pt>
                      <c:pt idx="63">
                        <c:v>43895</c:v>
                      </c:pt>
                      <c:pt idx="64">
                        <c:v>43896</c:v>
                      </c:pt>
                      <c:pt idx="65">
                        <c:v>43897</c:v>
                      </c:pt>
                      <c:pt idx="66">
                        <c:v>43898</c:v>
                      </c:pt>
                      <c:pt idx="67">
                        <c:v>43899</c:v>
                      </c:pt>
                      <c:pt idx="68">
                        <c:v>43900</c:v>
                      </c:pt>
                      <c:pt idx="69">
                        <c:v>43901</c:v>
                      </c:pt>
                      <c:pt idx="70">
                        <c:v>43902</c:v>
                      </c:pt>
                      <c:pt idx="71">
                        <c:v>43903</c:v>
                      </c:pt>
                      <c:pt idx="72">
                        <c:v>43904</c:v>
                      </c:pt>
                      <c:pt idx="73">
                        <c:v>43905</c:v>
                      </c:pt>
                      <c:pt idx="74">
                        <c:v>43906</c:v>
                      </c:pt>
                      <c:pt idx="75">
                        <c:v>43907</c:v>
                      </c:pt>
                      <c:pt idx="76">
                        <c:v>43908</c:v>
                      </c:pt>
                      <c:pt idx="77">
                        <c:v>43909</c:v>
                      </c:pt>
                      <c:pt idx="78">
                        <c:v>43910</c:v>
                      </c:pt>
                      <c:pt idx="79">
                        <c:v>43911</c:v>
                      </c:pt>
                      <c:pt idx="80">
                        <c:v>43912</c:v>
                      </c:pt>
                      <c:pt idx="81">
                        <c:v>43913</c:v>
                      </c:pt>
                      <c:pt idx="82">
                        <c:v>43914</c:v>
                      </c:pt>
                      <c:pt idx="83">
                        <c:v>43915</c:v>
                      </c:pt>
                      <c:pt idx="84">
                        <c:v>43916</c:v>
                      </c:pt>
                      <c:pt idx="85">
                        <c:v>43917</c:v>
                      </c:pt>
                      <c:pt idx="86">
                        <c:v>43918</c:v>
                      </c:pt>
                      <c:pt idx="87">
                        <c:v>43919</c:v>
                      </c:pt>
                      <c:pt idx="88">
                        <c:v>43920</c:v>
                      </c:pt>
                      <c:pt idx="89">
                        <c:v>43921</c:v>
                      </c:pt>
                      <c:pt idx="90">
                        <c:v>43922</c:v>
                      </c:pt>
                      <c:pt idx="91">
                        <c:v>43923</c:v>
                      </c:pt>
                      <c:pt idx="92">
                        <c:v>43924</c:v>
                      </c:pt>
                      <c:pt idx="93">
                        <c:v>43925</c:v>
                      </c:pt>
                      <c:pt idx="94">
                        <c:v>43926</c:v>
                      </c:pt>
                      <c:pt idx="95">
                        <c:v>43927</c:v>
                      </c:pt>
                      <c:pt idx="96">
                        <c:v>43928</c:v>
                      </c:pt>
                      <c:pt idx="97">
                        <c:v>43929</c:v>
                      </c:pt>
                      <c:pt idx="98">
                        <c:v>43930</c:v>
                      </c:pt>
                      <c:pt idx="99">
                        <c:v>43931</c:v>
                      </c:pt>
                      <c:pt idx="100">
                        <c:v>43932</c:v>
                      </c:pt>
                      <c:pt idx="101">
                        <c:v>43933</c:v>
                      </c:pt>
                      <c:pt idx="102">
                        <c:v>43934</c:v>
                      </c:pt>
                      <c:pt idx="103">
                        <c:v>43935</c:v>
                      </c:pt>
                      <c:pt idx="104">
                        <c:v>43936</c:v>
                      </c:pt>
                      <c:pt idx="105">
                        <c:v>43937</c:v>
                      </c:pt>
                      <c:pt idx="106">
                        <c:v>43938</c:v>
                      </c:pt>
                      <c:pt idx="107">
                        <c:v>43939</c:v>
                      </c:pt>
                      <c:pt idx="108">
                        <c:v>43940</c:v>
                      </c:pt>
                      <c:pt idx="109">
                        <c:v>43941</c:v>
                      </c:pt>
                      <c:pt idx="110">
                        <c:v>43942</c:v>
                      </c:pt>
                      <c:pt idx="111">
                        <c:v>43943</c:v>
                      </c:pt>
                      <c:pt idx="112">
                        <c:v>43944</c:v>
                      </c:pt>
                      <c:pt idx="113">
                        <c:v>43945</c:v>
                      </c:pt>
                      <c:pt idx="114">
                        <c:v>43946</c:v>
                      </c:pt>
                      <c:pt idx="115">
                        <c:v>43947</c:v>
                      </c:pt>
                      <c:pt idx="116">
                        <c:v>43948</c:v>
                      </c:pt>
                      <c:pt idx="117">
                        <c:v>43949</c:v>
                      </c:pt>
                      <c:pt idx="118">
                        <c:v>43950</c:v>
                      </c:pt>
                      <c:pt idx="119">
                        <c:v>43951</c:v>
                      </c:pt>
                      <c:pt idx="120">
                        <c:v>43952</c:v>
                      </c:pt>
                      <c:pt idx="121">
                        <c:v>43953</c:v>
                      </c:pt>
                      <c:pt idx="122">
                        <c:v>43954</c:v>
                      </c:pt>
                      <c:pt idx="123">
                        <c:v>43955</c:v>
                      </c:pt>
                      <c:pt idx="124">
                        <c:v>43956</c:v>
                      </c:pt>
                      <c:pt idx="125">
                        <c:v>43957</c:v>
                      </c:pt>
                      <c:pt idx="126">
                        <c:v>43958</c:v>
                      </c:pt>
                      <c:pt idx="127">
                        <c:v>43959</c:v>
                      </c:pt>
                      <c:pt idx="128">
                        <c:v>43960</c:v>
                      </c:pt>
                      <c:pt idx="129">
                        <c:v>43961</c:v>
                      </c:pt>
                      <c:pt idx="130">
                        <c:v>43962</c:v>
                      </c:pt>
                      <c:pt idx="131">
                        <c:v>43963</c:v>
                      </c:pt>
                      <c:pt idx="132">
                        <c:v>43964</c:v>
                      </c:pt>
                      <c:pt idx="133">
                        <c:v>43965</c:v>
                      </c:pt>
                      <c:pt idx="134">
                        <c:v>43966</c:v>
                      </c:pt>
                      <c:pt idx="135">
                        <c:v>43967</c:v>
                      </c:pt>
                      <c:pt idx="136">
                        <c:v>43968</c:v>
                      </c:pt>
                      <c:pt idx="137">
                        <c:v>43969</c:v>
                      </c:pt>
                      <c:pt idx="138">
                        <c:v>43970</c:v>
                      </c:pt>
                      <c:pt idx="139">
                        <c:v>43971</c:v>
                      </c:pt>
                      <c:pt idx="140">
                        <c:v>43972</c:v>
                      </c:pt>
                      <c:pt idx="141">
                        <c:v>43973</c:v>
                      </c:pt>
                      <c:pt idx="142">
                        <c:v>43974</c:v>
                      </c:pt>
                      <c:pt idx="143">
                        <c:v>43975</c:v>
                      </c:pt>
                      <c:pt idx="144">
                        <c:v>43976</c:v>
                      </c:pt>
                      <c:pt idx="145">
                        <c:v>43977</c:v>
                      </c:pt>
                      <c:pt idx="146">
                        <c:v>43978</c:v>
                      </c:pt>
                      <c:pt idx="147">
                        <c:v>43979</c:v>
                      </c:pt>
                      <c:pt idx="148">
                        <c:v>43980</c:v>
                      </c:pt>
                      <c:pt idx="149">
                        <c:v>43981</c:v>
                      </c:pt>
                      <c:pt idx="150">
                        <c:v>43982</c:v>
                      </c:pt>
                      <c:pt idx="151">
                        <c:v>43983</c:v>
                      </c:pt>
                      <c:pt idx="152">
                        <c:v>43984</c:v>
                      </c:pt>
                      <c:pt idx="153">
                        <c:v>43985</c:v>
                      </c:pt>
                      <c:pt idx="154">
                        <c:v>43986</c:v>
                      </c:pt>
                      <c:pt idx="155">
                        <c:v>43987</c:v>
                      </c:pt>
                      <c:pt idx="156">
                        <c:v>43988</c:v>
                      </c:pt>
                      <c:pt idx="157">
                        <c:v>43989</c:v>
                      </c:pt>
                      <c:pt idx="158">
                        <c:v>43990</c:v>
                      </c:pt>
                      <c:pt idx="159">
                        <c:v>43991</c:v>
                      </c:pt>
                      <c:pt idx="160">
                        <c:v>43992</c:v>
                      </c:pt>
                      <c:pt idx="161">
                        <c:v>43993</c:v>
                      </c:pt>
                      <c:pt idx="162">
                        <c:v>43994</c:v>
                      </c:pt>
                      <c:pt idx="163">
                        <c:v>43995</c:v>
                      </c:pt>
                      <c:pt idx="164">
                        <c:v>43996</c:v>
                      </c:pt>
                      <c:pt idx="165">
                        <c:v>43997</c:v>
                      </c:pt>
                      <c:pt idx="166">
                        <c:v>43998</c:v>
                      </c:pt>
                      <c:pt idx="167">
                        <c:v>43999</c:v>
                      </c:pt>
                      <c:pt idx="168">
                        <c:v>44000</c:v>
                      </c:pt>
                      <c:pt idx="169">
                        <c:v>44001</c:v>
                      </c:pt>
                      <c:pt idx="170">
                        <c:v>44002</c:v>
                      </c:pt>
                      <c:pt idx="171">
                        <c:v>44003</c:v>
                      </c:pt>
                      <c:pt idx="172">
                        <c:v>44004</c:v>
                      </c:pt>
                      <c:pt idx="173">
                        <c:v>44005</c:v>
                      </c:pt>
                      <c:pt idx="174">
                        <c:v>44006</c:v>
                      </c:pt>
                      <c:pt idx="175">
                        <c:v>44007</c:v>
                      </c:pt>
                      <c:pt idx="176">
                        <c:v>44008</c:v>
                      </c:pt>
                      <c:pt idx="177">
                        <c:v>44009</c:v>
                      </c:pt>
                      <c:pt idx="178">
                        <c:v>44010</c:v>
                      </c:pt>
                      <c:pt idx="179">
                        <c:v>44011</c:v>
                      </c:pt>
                      <c:pt idx="180">
                        <c:v>44012</c:v>
                      </c:pt>
                      <c:pt idx="181">
                        <c:v>44013</c:v>
                      </c:pt>
                      <c:pt idx="182">
                        <c:v>44014</c:v>
                      </c:pt>
                      <c:pt idx="183">
                        <c:v>44015</c:v>
                      </c:pt>
                      <c:pt idx="184">
                        <c:v>44016</c:v>
                      </c:pt>
                      <c:pt idx="185">
                        <c:v>44017</c:v>
                      </c:pt>
                      <c:pt idx="186">
                        <c:v>44018</c:v>
                      </c:pt>
                      <c:pt idx="187">
                        <c:v>44019</c:v>
                      </c:pt>
                      <c:pt idx="188">
                        <c:v>44020</c:v>
                      </c:pt>
                      <c:pt idx="189">
                        <c:v>44021</c:v>
                      </c:pt>
                      <c:pt idx="190">
                        <c:v>44022</c:v>
                      </c:pt>
                      <c:pt idx="191">
                        <c:v>44023</c:v>
                      </c:pt>
                      <c:pt idx="192">
                        <c:v>44024</c:v>
                      </c:pt>
                      <c:pt idx="193">
                        <c:v>44025</c:v>
                      </c:pt>
                      <c:pt idx="194">
                        <c:v>44026</c:v>
                      </c:pt>
                      <c:pt idx="195">
                        <c:v>44027</c:v>
                      </c:pt>
                      <c:pt idx="196">
                        <c:v>44028</c:v>
                      </c:pt>
                      <c:pt idx="197">
                        <c:v>44029</c:v>
                      </c:pt>
                      <c:pt idx="198">
                        <c:v>44030</c:v>
                      </c:pt>
                      <c:pt idx="199">
                        <c:v>44031</c:v>
                      </c:pt>
                      <c:pt idx="200">
                        <c:v>44032</c:v>
                      </c:pt>
                      <c:pt idx="201">
                        <c:v>44033</c:v>
                      </c:pt>
                      <c:pt idx="202">
                        <c:v>44034</c:v>
                      </c:pt>
                      <c:pt idx="203">
                        <c:v>44035</c:v>
                      </c:pt>
                      <c:pt idx="204">
                        <c:v>44036</c:v>
                      </c:pt>
                      <c:pt idx="205">
                        <c:v>44037</c:v>
                      </c:pt>
                      <c:pt idx="206">
                        <c:v>44038</c:v>
                      </c:pt>
                      <c:pt idx="207">
                        <c:v>44039</c:v>
                      </c:pt>
                      <c:pt idx="208">
                        <c:v>44040</c:v>
                      </c:pt>
                      <c:pt idx="209">
                        <c:v>44041</c:v>
                      </c:pt>
                      <c:pt idx="210">
                        <c:v>44042</c:v>
                      </c:pt>
                      <c:pt idx="211">
                        <c:v>44043</c:v>
                      </c:pt>
                      <c:pt idx="212">
                        <c:v>44044</c:v>
                      </c:pt>
                      <c:pt idx="213">
                        <c:v>44045</c:v>
                      </c:pt>
                      <c:pt idx="214">
                        <c:v>44046</c:v>
                      </c:pt>
                      <c:pt idx="215">
                        <c:v>44047</c:v>
                      </c:pt>
                      <c:pt idx="216">
                        <c:v>44048</c:v>
                      </c:pt>
                      <c:pt idx="217">
                        <c:v>44049</c:v>
                      </c:pt>
                      <c:pt idx="218">
                        <c:v>44050</c:v>
                      </c:pt>
                      <c:pt idx="219">
                        <c:v>44051</c:v>
                      </c:pt>
                      <c:pt idx="220">
                        <c:v>44052</c:v>
                      </c:pt>
                      <c:pt idx="221">
                        <c:v>44053</c:v>
                      </c:pt>
                      <c:pt idx="222">
                        <c:v>44054</c:v>
                      </c:pt>
                      <c:pt idx="223">
                        <c:v>44055</c:v>
                      </c:pt>
                      <c:pt idx="224">
                        <c:v>44056</c:v>
                      </c:pt>
                      <c:pt idx="225">
                        <c:v>44057</c:v>
                      </c:pt>
                      <c:pt idx="226">
                        <c:v>44058</c:v>
                      </c:pt>
                      <c:pt idx="227">
                        <c:v>44059</c:v>
                      </c:pt>
                      <c:pt idx="228">
                        <c:v>44060</c:v>
                      </c:pt>
                      <c:pt idx="229">
                        <c:v>44061</c:v>
                      </c:pt>
                      <c:pt idx="230">
                        <c:v>44062</c:v>
                      </c:pt>
                      <c:pt idx="231">
                        <c:v>44063</c:v>
                      </c:pt>
                      <c:pt idx="232">
                        <c:v>44064</c:v>
                      </c:pt>
                      <c:pt idx="233">
                        <c:v>44065</c:v>
                      </c:pt>
                      <c:pt idx="234">
                        <c:v>44066</c:v>
                      </c:pt>
                      <c:pt idx="235">
                        <c:v>44067</c:v>
                      </c:pt>
                      <c:pt idx="236">
                        <c:v>44068</c:v>
                      </c:pt>
                      <c:pt idx="237">
                        <c:v>44069</c:v>
                      </c:pt>
                      <c:pt idx="238">
                        <c:v>44070</c:v>
                      </c:pt>
                      <c:pt idx="239">
                        <c:v>44071</c:v>
                      </c:pt>
                      <c:pt idx="240">
                        <c:v>44072</c:v>
                      </c:pt>
                      <c:pt idx="241">
                        <c:v>44073</c:v>
                      </c:pt>
                      <c:pt idx="242">
                        <c:v>44074</c:v>
                      </c:pt>
                      <c:pt idx="243">
                        <c:v>44075</c:v>
                      </c:pt>
                      <c:pt idx="244">
                        <c:v>44076</c:v>
                      </c:pt>
                      <c:pt idx="245">
                        <c:v>44077</c:v>
                      </c:pt>
                      <c:pt idx="246">
                        <c:v>44078</c:v>
                      </c:pt>
                      <c:pt idx="247">
                        <c:v>44079</c:v>
                      </c:pt>
                      <c:pt idx="248">
                        <c:v>44080</c:v>
                      </c:pt>
                      <c:pt idx="249">
                        <c:v>44081</c:v>
                      </c:pt>
                      <c:pt idx="250">
                        <c:v>44082</c:v>
                      </c:pt>
                      <c:pt idx="251">
                        <c:v>44083</c:v>
                      </c:pt>
                      <c:pt idx="252">
                        <c:v>44084</c:v>
                      </c:pt>
                      <c:pt idx="253">
                        <c:v>44085</c:v>
                      </c:pt>
                      <c:pt idx="254">
                        <c:v>44086</c:v>
                      </c:pt>
                      <c:pt idx="255">
                        <c:v>44087</c:v>
                      </c:pt>
                      <c:pt idx="256">
                        <c:v>44088</c:v>
                      </c:pt>
                      <c:pt idx="257">
                        <c:v>44089</c:v>
                      </c:pt>
                      <c:pt idx="258">
                        <c:v>44090</c:v>
                      </c:pt>
                      <c:pt idx="259">
                        <c:v>44091</c:v>
                      </c:pt>
                      <c:pt idx="260">
                        <c:v>44092</c:v>
                      </c:pt>
                      <c:pt idx="261">
                        <c:v>44093</c:v>
                      </c:pt>
                      <c:pt idx="262">
                        <c:v>44094</c:v>
                      </c:pt>
                      <c:pt idx="263">
                        <c:v>44095</c:v>
                      </c:pt>
                      <c:pt idx="264">
                        <c:v>44096</c:v>
                      </c:pt>
                      <c:pt idx="265">
                        <c:v>44097</c:v>
                      </c:pt>
                      <c:pt idx="266">
                        <c:v>44098</c:v>
                      </c:pt>
                      <c:pt idx="267">
                        <c:v>44099</c:v>
                      </c:pt>
                      <c:pt idx="268">
                        <c:v>44100</c:v>
                      </c:pt>
                      <c:pt idx="269">
                        <c:v>44101</c:v>
                      </c:pt>
                      <c:pt idx="270">
                        <c:v>44102</c:v>
                      </c:pt>
                      <c:pt idx="271">
                        <c:v>44103</c:v>
                      </c:pt>
                      <c:pt idx="272">
                        <c:v>44104</c:v>
                      </c:pt>
                      <c:pt idx="273">
                        <c:v>44105</c:v>
                      </c:pt>
                      <c:pt idx="274">
                        <c:v>44106</c:v>
                      </c:pt>
                      <c:pt idx="275">
                        <c:v>44107</c:v>
                      </c:pt>
                      <c:pt idx="276">
                        <c:v>44108</c:v>
                      </c:pt>
                      <c:pt idx="277">
                        <c:v>44109</c:v>
                      </c:pt>
                      <c:pt idx="278">
                        <c:v>44110</c:v>
                      </c:pt>
                      <c:pt idx="279">
                        <c:v>44111</c:v>
                      </c:pt>
                      <c:pt idx="280">
                        <c:v>44112</c:v>
                      </c:pt>
                      <c:pt idx="281">
                        <c:v>44113</c:v>
                      </c:pt>
                      <c:pt idx="282">
                        <c:v>44114</c:v>
                      </c:pt>
                      <c:pt idx="283">
                        <c:v>44115</c:v>
                      </c:pt>
                      <c:pt idx="284">
                        <c:v>44116</c:v>
                      </c:pt>
                      <c:pt idx="285">
                        <c:v>44117</c:v>
                      </c:pt>
                      <c:pt idx="286">
                        <c:v>44118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72D-BA43-A9E0-634ACCF0ABDC}"/>
                  </c:ext>
                </c:extLst>
              </c15:ser>
            </c15:filteredLineSeries>
          </c:ext>
        </c:extLst>
      </c:lineChart>
      <c:catAx>
        <c:axId val="632817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25744"/>
        <c:crosses val="autoZero"/>
        <c:auto val="1"/>
        <c:lblAlgn val="ctr"/>
        <c:lblOffset val="100"/>
        <c:noMultiLvlLbl val="0"/>
      </c:catAx>
      <c:valAx>
        <c:axId val="9802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2817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China</a:t>
            </a:r>
          </a:p>
        </c:rich>
      </c:tx>
      <c:layout>
        <c:manualLayout>
          <c:xMode val="edge"/>
          <c:yMode val="edge"/>
          <c:x val="0.47444523135033101"/>
          <c:y val="2.5521137736216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"Hateful tweets"</c:f>
              <c:strCache>
                <c:ptCount val="1"/>
                <c:pt idx="0">
                  <c:v>Hateful tweets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[trend.xlsx]Sheet1!$A$1:$A$289</c:f>
              <c:strCache>
                <c:ptCount val="288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Sheet1!$B$1:$B$289</c:f>
              <c:numCache>
                <c:formatCode>General</c:formatCode>
                <c:ptCount val="28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6</c:v>
                </c:pt>
                <c:pt idx="19">
                  <c:v>11</c:v>
                </c:pt>
                <c:pt idx="20">
                  <c:v>45</c:v>
                </c:pt>
                <c:pt idx="21">
                  <c:v>67</c:v>
                </c:pt>
                <c:pt idx="22">
                  <c:v>127</c:v>
                </c:pt>
                <c:pt idx="23">
                  <c:v>176</c:v>
                </c:pt>
                <c:pt idx="24">
                  <c:v>162</c:v>
                </c:pt>
                <c:pt idx="25">
                  <c:v>198</c:v>
                </c:pt>
                <c:pt idx="26">
                  <c:v>172</c:v>
                </c:pt>
                <c:pt idx="27">
                  <c:v>136</c:v>
                </c:pt>
                <c:pt idx="28">
                  <c:v>193</c:v>
                </c:pt>
                <c:pt idx="29">
                  <c:v>175</c:v>
                </c:pt>
                <c:pt idx="30">
                  <c:v>169</c:v>
                </c:pt>
                <c:pt idx="31">
                  <c:v>153</c:v>
                </c:pt>
                <c:pt idx="32">
                  <c:v>161</c:v>
                </c:pt>
                <c:pt idx="33">
                  <c:v>139</c:v>
                </c:pt>
                <c:pt idx="34">
                  <c:v>426</c:v>
                </c:pt>
                <c:pt idx="35">
                  <c:v>247</c:v>
                </c:pt>
                <c:pt idx="36">
                  <c:v>183</c:v>
                </c:pt>
                <c:pt idx="37">
                  <c:v>199</c:v>
                </c:pt>
                <c:pt idx="38">
                  <c:v>247</c:v>
                </c:pt>
                <c:pt idx="39">
                  <c:v>173</c:v>
                </c:pt>
                <c:pt idx="40">
                  <c:v>163</c:v>
                </c:pt>
                <c:pt idx="41">
                  <c:v>184</c:v>
                </c:pt>
                <c:pt idx="42">
                  <c:v>121</c:v>
                </c:pt>
                <c:pt idx="43">
                  <c:v>119</c:v>
                </c:pt>
                <c:pt idx="44">
                  <c:v>88</c:v>
                </c:pt>
                <c:pt idx="45">
                  <c:v>80</c:v>
                </c:pt>
                <c:pt idx="46">
                  <c:v>119</c:v>
                </c:pt>
                <c:pt idx="47">
                  <c:v>122</c:v>
                </c:pt>
                <c:pt idx="48">
                  <c:v>94</c:v>
                </c:pt>
                <c:pt idx="49">
                  <c:v>90</c:v>
                </c:pt>
                <c:pt idx="50">
                  <c:v>67</c:v>
                </c:pt>
                <c:pt idx="51">
                  <c:v>66</c:v>
                </c:pt>
                <c:pt idx="52">
                  <c:v>85</c:v>
                </c:pt>
                <c:pt idx="53">
                  <c:v>62</c:v>
                </c:pt>
                <c:pt idx="54">
                  <c:v>97</c:v>
                </c:pt>
                <c:pt idx="55">
                  <c:v>95</c:v>
                </c:pt>
                <c:pt idx="56">
                  <c:v>68</c:v>
                </c:pt>
                <c:pt idx="57">
                  <c:v>97</c:v>
                </c:pt>
                <c:pt idx="58">
                  <c:v>116</c:v>
                </c:pt>
                <c:pt idx="59">
                  <c:v>77</c:v>
                </c:pt>
                <c:pt idx="60">
                  <c:v>66</c:v>
                </c:pt>
                <c:pt idx="61">
                  <c:v>54</c:v>
                </c:pt>
                <c:pt idx="62">
                  <c:v>69</c:v>
                </c:pt>
                <c:pt idx="63">
                  <c:v>70</c:v>
                </c:pt>
                <c:pt idx="64">
                  <c:v>79</c:v>
                </c:pt>
                <c:pt idx="65">
                  <c:v>81</c:v>
                </c:pt>
                <c:pt idx="66">
                  <c:v>96</c:v>
                </c:pt>
                <c:pt idx="67">
                  <c:v>65</c:v>
                </c:pt>
                <c:pt idx="68">
                  <c:v>288</c:v>
                </c:pt>
                <c:pt idx="69">
                  <c:v>2344</c:v>
                </c:pt>
                <c:pt idx="70">
                  <c:v>1234</c:v>
                </c:pt>
                <c:pt idx="71">
                  <c:v>1622</c:v>
                </c:pt>
                <c:pt idx="72">
                  <c:v>2425</c:v>
                </c:pt>
                <c:pt idx="73">
                  <c:v>1394</c:v>
                </c:pt>
                <c:pt idx="74">
                  <c:v>1145</c:v>
                </c:pt>
                <c:pt idx="75">
                  <c:v>1503</c:v>
                </c:pt>
                <c:pt idx="76">
                  <c:v>11055</c:v>
                </c:pt>
                <c:pt idx="77">
                  <c:v>17991</c:v>
                </c:pt>
                <c:pt idx="78">
                  <c:v>16953</c:v>
                </c:pt>
                <c:pt idx="79">
                  <c:v>11026</c:v>
                </c:pt>
                <c:pt idx="80">
                  <c:v>7799</c:v>
                </c:pt>
                <c:pt idx="81">
                  <c:v>7543</c:v>
                </c:pt>
                <c:pt idx="82">
                  <c:v>7692</c:v>
                </c:pt>
                <c:pt idx="83">
                  <c:v>6506</c:v>
                </c:pt>
                <c:pt idx="84">
                  <c:v>6361</c:v>
                </c:pt>
                <c:pt idx="85">
                  <c:v>11008</c:v>
                </c:pt>
                <c:pt idx="86">
                  <c:v>8815</c:v>
                </c:pt>
                <c:pt idx="87">
                  <c:v>5531</c:v>
                </c:pt>
                <c:pt idx="88">
                  <c:v>6163</c:v>
                </c:pt>
                <c:pt idx="89">
                  <c:v>5162</c:v>
                </c:pt>
                <c:pt idx="90">
                  <c:v>4732</c:v>
                </c:pt>
                <c:pt idx="91">
                  <c:v>5001</c:v>
                </c:pt>
                <c:pt idx="92">
                  <c:v>3988</c:v>
                </c:pt>
                <c:pt idx="93">
                  <c:v>3516</c:v>
                </c:pt>
                <c:pt idx="94">
                  <c:v>3416</c:v>
                </c:pt>
                <c:pt idx="95">
                  <c:v>3573</c:v>
                </c:pt>
                <c:pt idx="96">
                  <c:v>3515</c:v>
                </c:pt>
                <c:pt idx="97">
                  <c:v>3568</c:v>
                </c:pt>
                <c:pt idx="98">
                  <c:v>3417</c:v>
                </c:pt>
                <c:pt idx="99">
                  <c:v>3122</c:v>
                </c:pt>
                <c:pt idx="100">
                  <c:v>3252</c:v>
                </c:pt>
                <c:pt idx="101">
                  <c:v>3284</c:v>
                </c:pt>
                <c:pt idx="102">
                  <c:v>3460</c:v>
                </c:pt>
                <c:pt idx="103">
                  <c:v>3503</c:v>
                </c:pt>
                <c:pt idx="104">
                  <c:v>3242</c:v>
                </c:pt>
                <c:pt idx="105">
                  <c:v>3511</c:v>
                </c:pt>
                <c:pt idx="106">
                  <c:v>2940</c:v>
                </c:pt>
                <c:pt idx="107">
                  <c:v>2659</c:v>
                </c:pt>
                <c:pt idx="108">
                  <c:v>3057</c:v>
                </c:pt>
                <c:pt idx="109">
                  <c:v>2894</c:v>
                </c:pt>
                <c:pt idx="110">
                  <c:v>2336</c:v>
                </c:pt>
                <c:pt idx="111">
                  <c:v>2155</c:v>
                </c:pt>
                <c:pt idx="112">
                  <c:v>2023</c:v>
                </c:pt>
                <c:pt idx="113">
                  <c:v>1731</c:v>
                </c:pt>
                <c:pt idx="114">
                  <c:v>1832</c:v>
                </c:pt>
                <c:pt idx="115">
                  <c:v>1593</c:v>
                </c:pt>
                <c:pt idx="116">
                  <c:v>1427</c:v>
                </c:pt>
                <c:pt idx="117">
                  <c:v>1516</c:v>
                </c:pt>
                <c:pt idx="118">
                  <c:v>1613</c:v>
                </c:pt>
                <c:pt idx="119">
                  <c:v>1578</c:v>
                </c:pt>
                <c:pt idx="120">
                  <c:v>1320</c:v>
                </c:pt>
                <c:pt idx="121">
                  <c:v>1379</c:v>
                </c:pt>
                <c:pt idx="122">
                  <c:v>1099</c:v>
                </c:pt>
                <c:pt idx="123">
                  <c:v>1193</c:v>
                </c:pt>
                <c:pt idx="124">
                  <c:v>1214</c:v>
                </c:pt>
                <c:pt idx="125">
                  <c:v>1188</c:v>
                </c:pt>
                <c:pt idx="126">
                  <c:v>1101</c:v>
                </c:pt>
                <c:pt idx="127">
                  <c:v>1141</c:v>
                </c:pt>
                <c:pt idx="128">
                  <c:v>2106</c:v>
                </c:pt>
                <c:pt idx="129">
                  <c:v>1097</c:v>
                </c:pt>
                <c:pt idx="130">
                  <c:v>1323</c:v>
                </c:pt>
                <c:pt idx="131">
                  <c:v>1410</c:v>
                </c:pt>
                <c:pt idx="132">
                  <c:v>2255</c:v>
                </c:pt>
                <c:pt idx="133">
                  <c:v>1718</c:v>
                </c:pt>
                <c:pt idx="134">
                  <c:v>1529</c:v>
                </c:pt>
                <c:pt idx="135">
                  <c:v>1570</c:v>
                </c:pt>
                <c:pt idx="136">
                  <c:v>1153</c:v>
                </c:pt>
                <c:pt idx="137">
                  <c:v>1866</c:v>
                </c:pt>
                <c:pt idx="138">
                  <c:v>1599</c:v>
                </c:pt>
                <c:pt idx="139">
                  <c:v>1493</c:v>
                </c:pt>
                <c:pt idx="140">
                  <c:v>1533</c:v>
                </c:pt>
                <c:pt idx="141">
                  <c:v>1799</c:v>
                </c:pt>
                <c:pt idx="142">
                  <c:v>1314</c:v>
                </c:pt>
                <c:pt idx="143">
                  <c:v>944</c:v>
                </c:pt>
                <c:pt idx="144">
                  <c:v>1380</c:v>
                </c:pt>
                <c:pt idx="145">
                  <c:v>3601</c:v>
                </c:pt>
                <c:pt idx="146">
                  <c:v>2906</c:v>
                </c:pt>
                <c:pt idx="147">
                  <c:v>1375</c:v>
                </c:pt>
                <c:pt idx="148">
                  <c:v>1342</c:v>
                </c:pt>
                <c:pt idx="149">
                  <c:v>1540</c:v>
                </c:pt>
                <c:pt idx="150">
                  <c:v>1160</c:v>
                </c:pt>
                <c:pt idx="151">
                  <c:v>1153</c:v>
                </c:pt>
                <c:pt idx="152">
                  <c:v>1149</c:v>
                </c:pt>
                <c:pt idx="153">
                  <c:v>1110</c:v>
                </c:pt>
                <c:pt idx="154">
                  <c:v>1013</c:v>
                </c:pt>
                <c:pt idx="155">
                  <c:v>1010</c:v>
                </c:pt>
                <c:pt idx="156">
                  <c:v>855</c:v>
                </c:pt>
                <c:pt idx="157">
                  <c:v>875</c:v>
                </c:pt>
                <c:pt idx="158">
                  <c:v>837</c:v>
                </c:pt>
                <c:pt idx="159">
                  <c:v>646</c:v>
                </c:pt>
                <c:pt idx="160">
                  <c:v>707</c:v>
                </c:pt>
                <c:pt idx="161">
                  <c:v>735</c:v>
                </c:pt>
                <c:pt idx="162">
                  <c:v>667</c:v>
                </c:pt>
                <c:pt idx="163">
                  <c:v>660</c:v>
                </c:pt>
                <c:pt idx="164">
                  <c:v>595</c:v>
                </c:pt>
                <c:pt idx="165">
                  <c:v>454</c:v>
                </c:pt>
                <c:pt idx="166">
                  <c:v>657</c:v>
                </c:pt>
                <c:pt idx="167">
                  <c:v>1717</c:v>
                </c:pt>
                <c:pt idx="168">
                  <c:v>1698</c:v>
                </c:pt>
                <c:pt idx="169">
                  <c:v>1579</c:v>
                </c:pt>
                <c:pt idx="170">
                  <c:v>1246</c:v>
                </c:pt>
                <c:pt idx="171">
                  <c:v>1150</c:v>
                </c:pt>
                <c:pt idx="172">
                  <c:v>2039</c:v>
                </c:pt>
                <c:pt idx="173">
                  <c:v>1937</c:v>
                </c:pt>
                <c:pt idx="174">
                  <c:v>1432</c:v>
                </c:pt>
                <c:pt idx="175">
                  <c:v>1600</c:v>
                </c:pt>
                <c:pt idx="176">
                  <c:v>3769</c:v>
                </c:pt>
                <c:pt idx="177">
                  <c:v>2013</c:v>
                </c:pt>
                <c:pt idx="178">
                  <c:v>1305</c:v>
                </c:pt>
                <c:pt idx="179">
                  <c:v>1251</c:v>
                </c:pt>
                <c:pt idx="180">
                  <c:v>1053</c:v>
                </c:pt>
                <c:pt idx="181">
                  <c:v>1262</c:v>
                </c:pt>
                <c:pt idx="182">
                  <c:v>1378</c:v>
                </c:pt>
                <c:pt idx="183">
                  <c:v>1129</c:v>
                </c:pt>
                <c:pt idx="184">
                  <c:v>1269</c:v>
                </c:pt>
                <c:pt idx="185">
                  <c:v>1006</c:v>
                </c:pt>
                <c:pt idx="186">
                  <c:v>1442</c:v>
                </c:pt>
                <c:pt idx="187">
                  <c:v>5723</c:v>
                </c:pt>
                <c:pt idx="188">
                  <c:v>3956</c:v>
                </c:pt>
                <c:pt idx="189">
                  <c:v>2484</c:v>
                </c:pt>
                <c:pt idx="190">
                  <c:v>1373</c:v>
                </c:pt>
                <c:pt idx="191">
                  <c:v>1306</c:v>
                </c:pt>
                <c:pt idx="192">
                  <c:v>927</c:v>
                </c:pt>
                <c:pt idx="193">
                  <c:v>823</c:v>
                </c:pt>
                <c:pt idx="194">
                  <c:v>952</c:v>
                </c:pt>
                <c:pt idx="195">
                  <c:v>1261</c:v>
                </c:pt>
                <c:pt idx="196">
                  <c:v>1024</c:v>
                </c:pt>
                <c:pt idx="197">
                  <c:v>1079</c:v>
                </c:pt>
                <c:pt idx="198">
                  <c:v>879</c:v>
                </c:pt>
                <c:pt idx="199">
                  <c:v>764</c:v>
                </c:pt>
                <c:pt idx="200">
                  <c:v>876</c:v>
                </c:pt>
                <c:pt idx="201">
                  <c:v>5882</c:v>
                </c:pt>
                <c:pt idx="202">
                  <c:v>7800</c:v>
                </c:pt>
                <c:pt idx="203">
                  <c:v>4786</c:v>
                </c:pt>
                <c:pt idx="204">
                  <c:v>4204</c:v>
                </c:pt>
                <c:pt idx="205">
                  <c:v>2378</c:v>
                </c:pt>
                <c:pt idx="206">
                  <c:v>1824</c:v>
                </c:pt>
                <c:pt idx="207">
                  <c:v>2514</c:v>
                </c:pt>
                <c:pt idx="208">
                  <c:v>2554</c:v>
                </c:pt>
                <c:pt idx="209">
                  <c:v>1889</c:v>
                </c:pt>
                <c:pt idx="210">
                  <c:v>1682</c:v>
                </c:pt>
                <c:pt idx="211">
                  <c:v>2930</c:v>
                </c:pt>
                <c:pt idx="212">
                  <c:v>2381</c:v>
                </c:pt>
                <c:pt idx="213">
                  <c:v>1322</c:v>
                </c:pt>
                <c:pt idx="214">
                  <c:v>2023</c:v>
                </c:pt>
                <c:pt idx="215">
                  <c:v>2897</c:v>
                </c:pt>
                <c:pt idx="216">
                  <c:v>1934</c:v>
                </c:pt>
                <c:pt idx="217">
                  <c:v>1598</c:v>
                </c:pt>
                <c:pt idx="218">
                  <c:v>1372</c:v>
                </c:pt>
                <c:pt idx="219">
                  <c:v>3622</c:v>
                </c:pt>
                <c:pt idx="220">
                  <c:v>3106</c:v>
                </c:pt>
                <c:pt idx="221">
                  <c:v>1605</c:v>
                </c:pt>
                <c:pt idx="222">
                  <c:v>1712</c:v>
                </c:pt>
                <c:pt idx="223">
                  <c:v>1878</c:v>
                </c:pt>
                <c:pt idx="224">
                  <c:v>1917</c:v>
                </c:pt>
                <c:pt idx="225">
                  <c:v>1519</c:v>
                </c:pt>
                <c:pt idx="226">
                  <c:v>2172</c:v>
                </c:pt>
                <c:pt idx="227">
                  <c:v>1591</c:v>
                </c:pt>
                <c:pt idx="228">
                  <c:v>1419</c:v>
                </c:pt>
                <c:pt idx="229">
                  <c:v>1207</c:v>
                </c:pt>
                <c:pt idx="230">
                  <c:v>1766</c:v>
                </c:pt>
                <c:pt idx="231">
                  <c:v>1369</c:v>
                </c:pt>
                <c:pt idx="232">
                  <c:v>1222</c:v>
                </c:pt>
                <c:pt idx="233">
                  <c:v>1135</c:v>
                </c:pt>
                <c:pt idx="234">
                  <c:v>909</c:v>
                </c:pt>
                <c:pt idx="235">
                  <c:v>6175</c:v>
                </c:pt>
                <c:pt idx="236">
                  <c:v>1723</c:v>
                </c:pt>
                <c:pt idx="237">
                  <c:v>2770</c:v>
                </c:pt>
                <c:pt idx="238">
                  <c:v>2122</c:v>
                </c:pt>
                <c:pt idx="239">
                  <c:v>1645</c:v>
                </c:pt>
                <c:pt idx="240">
                  <c:v>2408</c:v>
                </c:pt>
                <c:pt idx="241">
                  <c:v>1175</c:v>
                </c:pt>
                <c:pt idx="242">
                  <c:v>1111</c:v>
                </c:pt>
                <c:pt idx="243">
                  <c:v>1485</c:v>
                </c:pt>
                <c:pt idx="244">
                  <c:v>1500</c:v>
                </c:pt>
                <c:pt idx="245">
                  <c:v>1601</c:v>
                </c:pt>
                <c:pt idx="246">
                  <c:v>2604</c:v>
                </c:pt>
                <c:pt idx="247">
                  <c:v>1285</c:v>
                </c:pt>
                <c:pt idx="248">
                  <c:v>1116</c:v>
                </c:pt>
                <c:pt idx="249">
                  <c:v>1069</c:v>
                </c:pt>
                <c:pt idx="250">
                  <c:v>1900</c:v>
                </c:pt>
                <c:pt idx="251">
                  <c:v>2636</c:v>
                </c:pt>
                <c:pt idx="252">
                  <c:v>2162</c:v>
                </c:pt>
                <c:pt idx="253">
                  <c:v>2927</c:v>
                </c:pt>
                <c:pt idx="254">
                  <c:v>1618</c:v>
                </c:pt>
                <c:pt idx="255">
                  <c:v>1128</c:v>
                </c:pt>
                <c:pt idx="256">
                  <c:v>1144</c:v>
                </c:pt>
                <c:pt idx="257">
                  <c:v>1289</c:v>
                </c:pt>
                <c:pt idx="258">
                  <c:v>1027</c:v>
                </c:pt>
                <c:pt idx="259">
                  <c:v>1672</c:v>
                </c:pt>
                <c:pt idx="260">
                  <c:v>1750</c:v>
                </c:pt>
                <c:pt idx="261">
                  <c:v>2626</c:v>
                </c:pt>
                <c:pt idx="262">
                  <c:v>861</c:v>
                </c:pt>
                <c:pt idx="263">
                  <c:v>868</c:v>
                </c:pt>
                <c:pt idx="264">
                  <c:v>918</c:v>
                </c:pt>
                <c:pt idx="265">
                  <c:v>1395</c:v>
                </c:pt>
                <c:pt idx="266">
                  <c:v>1511</c:v>
                </c:pt>
                <c:pt idx="267">
                  <c:v>1134</c:v>
                </c:pt>
                <c:pt idx="268">
                  <c:v>870</c:v>
                </c:pt>
                <c:pt idx="269">
                  <c:v>978</c:v>
                </c:pt>
                <c:pt idx="270">
                  <c:v>826</c:v>
                </c:pt>
                <c:pt idx="271">
                  <c:v>905</c:v>
                </c:pt>
                <c:pt idx="272">
                  <c:v>1120</c:v>
                </c:pt>
                <c:pt idx="273">
                  <c:v>2592</c:v>
                </c:pt>
                <c:pt idx="274">
                  <c:v>1050</c:v>
                </c:pt>
                <c:pt idx="275">
                  <c:v>9041</c:v>
                </c:pt>
                <c:pt idx="276">
                  <c:v>4946</c:v>
                </c:pt>
                <c:pt idx="277">
                  <c:v>3175</c:v>
                </c:pt>
                <c:pt idx="278">
                  <c:v>3105</c:v>
                </c:pt>
                <c:pt idx="279">
                  <c:v>3189</c:v>
                </c:pt>
                <c:pt idx="280">
                  <c:v>3111</c:v>
                </c:pt>
                <c:pt idx="281">
                  <c:v>2921</c:v>
                </c:pt>
                <c:pt idx="282">
                  <c:v>1693</c:v>
                </c:pt>
                <c:pt idx="283">
                  <c:v>1817</c:v>
                </c:pt>
                <c:pt idx="284">
                  <c:v>1654</c:v>
                </c:pt>
                <c:pt idx="285">
                  <c:v>1720</c:v>
                </c:pt>
                <c:pt idx="286">
                  <c:v>1672</c:v>
                </c:pt>
                <c:pt idx="287">
                  <c:v>1556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0B-0545-879A-D36C19CAC6DE}"/>
            </c:ext>
          </c:extLst>
        </c:ser>
        <c:ser>
          <c:idx val="1"/>
          <c:order val="1"/>
          <c:tx>
            <c:strRef>
              <c:f>"All_tweets"</c:f>
              <c:strCache>
                <c:ptCount val="1"/>
                <c:pt idx="0">
                  <c:v>All_tweets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[trend.xlsx]Sheet1!$A$1:$A$289</c:f>
              <c:strCache>
                <c:ptCount val="288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Sheet1!$E$1:$E$289</c:f>
              <c:numCache>
                <c:formatCode>General</c:formatCode>
                <c:ptCount val="288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43</c:v>
                </c:pt>
                <c:pt idx="4">
                  <c:v>24</c:v>
                </c:pt>
                <c:pt idx="5">
                  <c:v>25</c:v>
                </c:pt>
                <c:pt idx="6">
                  <c:v>17</c:v>
                </c:pt>
                <c:pt idx="7">
                  <c:v>22</c:v>
                </c:pt>
                <c:pt idx="8">
                  <c:v>22</c:v>
                </c:pt>
                <c:pt idx="9">
                  <c:v>22</c:v>
                </c:pt>
                <c:pt idx="10">
                  <c:v>34</c:v>
                </c:pt>
                <c:pt idx="11">
                  <c:v>59</c:v>
                </c:pt>
                <c:pt idx="12">
                  <c:v>65</c:v>
                </c:pt>
                <c:pt idx="13">
                  <c:v>87</c:v>
                </c:pt>
                <c:pt idx="14">
                  <c:v>69</c:v>
                </c:pt>
                <c:pt idx="15">
                  <c:v>52</c:v>
                </c:pt>
                <c:pt idx="16">
                  <c:v>68</c:v>
                </c:pt>
                <c:pt idx="17">
                  <c:v>103</c:v>
                </c:pt>
                <c:pt idx="18">
                  <c:v>193</c:v>
                </c:pt>
                <c:pt idx="19">
                  <c:v>975</c:v>
                </c:pt>
                <c:pt idx="20">
                  <c:v>2927</c:v>
                </c:pt>
                <c:pt idx="21">
                  <c:v>3039</c:v>
                </c:pt>
                <c:pt idx="22">
                  <c:v>2795</c:v>
                </c:pt>
                <c:pt idx="23">
                  <c:v>3774</c:v>
                </c:pt>
                <c:pt idx="24">
                  <c:v>3555</c:v>
                </c:pt>
                <c:pt idx="25">
                  <c:v>3321</c:v>
                </c:pt>
                <c:pt idx="26">
                  <c:v>3741</c:v>
                </c:pt>
                <c:pt idx="27">
                  <c:v>3918</c:v>
                </c:pt>
                <c:pt idx="28">
                  <c:v>3361</c:v>
                </c:pt>
                <c:pt idx="29">
                  <c:v>4523</c:v>
                </c:pt>
                <c:pt idx="30">
                  <c:v>3016</c:v>
                </c:pt>
                <c:pt idx="31">
                  <c:v>2200</c:v>
                </c:pt>
                <c:pt idx="32">
                  <c:v>2583</c:v>
                </c:pt>
                <c:pt idx="33">
                  <c:v>2627</c:v>
                </c:pt>
                <c:pt idx="34">
                  <c:v>9229</c:v>
                </c:pt>
                <c:pt idx="35">
                  <c:v>5211</c:v>
                </c:pt>
                <c:pt idx="36">
                  <c:v>3535</c:v>
                </c:pt>
                <c:pt idx="37">
                  <c:v>3611</c:v>
                </c:pt>
                <c:pt idx="38">
                  <c:v>3542</c:v>
                </c:pt>
                <c:pt idx="39">
                  <c:v>2816</c:v>
                </c:pt>
                <c:pt idx="40">
                  <c:v>3052</c:v>
                </c:pt>
                <c:pt idx="41">
                  <c:v>2944</c:v>
                </c:pt>
                <c:pt idx="42">
                  <c:v>2362</c:v>
                </c:pt>
                <c:pt idx="43">
                  <c:v>2095</c:v>
                </c:pt>
                <c:pt idx="44">
                  <c:v>2022</c:v>
                </c:pt>
                <c:pt idx="45">
                  <c:v>1648</c:v>
                </c:pt>
                <c:pt idx="46">
                  <c:v>2048</c:v>
                </c:pt>
                <c:pt idx="47">
                  <c:v>2012</c:v>
                </c:pt>
                <c:pt idx="48">
                  <c:v>2087</c:v>
                </c:pt>
                <c:pt idx="49">
                  <c:v>2025</c:v>
                </c:pt>
                <c:pt idx="50">
                  <c:v>1375</c:v>
                </c:pt>
                <c:pt idx="51">
                  <c:v>1823</c:v>
                </c:pt>
                <c:pt idx="52">
                  <c:v>1520</c:v>
                </c:pt>
                <c:pt idx="53">
                  <c:v>1591</c:v>
                </c:pt>
                <c:pt idx="54">
                  <c:v>1649</c:v>
                </c:pt>
                <c:pt idx="55">
                  <c:v>1730</c:v>
                </c:pt>
                <c:pt idx="56">
                  <c:v>1490</c:v>
                </c:pt>
                <c:pt idx="57">
                  <c:v>1475</c:v>
                </c:pt>
                <c:pt idx="58">
                  <c:v>1567</c:v>
                </c:pt>
                <c:pt idx="59">
                  <c:v>1246</c:v>
                </c:pt>
                <c:pt idx="60">
                  <c:v>1250</c:v>
                </c:pt>
                <c:pt idx="61">
                  <c:v>1097</c:v>
                </c:pt>
                <c:pt idx="62">
                  <c:v>1287</c:v>
                </c:pt>
                <c:pt idx="63">
                  <c:v>1341</c:v>
                </c:pt>
                <c:pt idx="64">
                  <c:v>1373</c:v>
                </c:pt>
                <c:pt idx="65">
                  <c:v>1346</c:v>
                </c:pt>
                <c:pt idx="66">
                  <c:v>1384</c:v>
                </c:pt>
                <c:pt idx="67">
                  <c:v>1182</c:v>
                </c:pt>
                <c:pt idx="68">
                  <c:v>2262</c:v>
                </c:pt>
                <c:pt idx="69">
                  <c:v>8179</c:v>
                </c:pt>
                <c:pt idx="70">
                  <c:v>6292</c:v>
                </c:pt>
                <c:pt idx="71">
                  <c:v>8580</c:v>
                </c:pt>
                <c:pt idx="72">
                  <c:v>11542</c:v>
                </c:pt>
                <c:pt idx="73">
                  <c:v>7686</c:v>
                </c:pt>
                <c:pt idx="74">
                  <c:v>6373</c:v>
                </c:pt>
                <c:pt idx="75">
                  <c:v>7416</c:v>
                </c:pt>
                <c:pt idx="76">
                  <c:v>59621</c:v>
                </c:pt>
                <c:pt idx="77">
                  <c:v>87042</c:v>
                </c:pt>
                <c:pt idx="78">
                  <c:v>88548</c:v>
                </c:pt>
                <c:pt idx="79">
                  <c:v>58147</c:v>
                </c:pt>
                <c:pt idx="80">
                  <c:v>43114</c:v>
                </c:pt>
                <c:pt idx="81">
                  <c:v>40220</c:v>
                </c:pt>
                <c:pt idx="82">
                  <c:v>38086</c:v>
                </c:pt>
                <c:pt idx="83">
                  <c:v>35835</c:v>
                </c:pt>
                <c:pt idx="84">
                  <c:v>38490</c:v>
                </c:pt>
                <c:pt idx="85">
                  <c:v>81735</c:v>
                </c:pt>
                <c:pt idx="86">
                  <c:v>61508</c:v>
                </c:pt>
                <c:pt idx="87">
                  <c:v>36818</c:v>
                </c:pt>
                <c:pt idx="88">
                  <c:v>37255</c:v>
                </c:pt>
                <c:pt idx="89">
                  <c:v>32638</c:v>
                </c:pt>
                <c:pt idx="90">
                  <c:v>30410</c:v>
                </c:pt>
                <c:pt idx="91">
                  <c:v>32125</c:v>
                </c:pt>
                <c:pt idx="92">
                  <c:v>24946</c:v>
                </c:pt>
                <c:pt idx="93">
                  <c:v>22276</c:v>
                </c:pt>
                <c:pt idx="94">
                  <c:v>21707</c:v>
                </c:pt>
                <c:pt idx="95">
                  <c:v>22677</c:v>
                </c:pt>
                <c:pt idx="96">
                  <c:v>25015</c:v>
                </c:pt>
                <c:pt idx="97">
                  <c:v>23805</c:v>
                </c:pt>
                <c:pt idx="98">
                  <c:v>21582</c:v>
                </c:pt>
                <c:pt idx="99">
                  <c:v>18725</c:v>
                </c:pt>
                <c:pt idx="100">
                  <c:v>20974</c:v>
                </c:pt>
                <c:pt idx="101">
                  <c:v>20171</c:v>
                </c:pt>
                <c:pt idx="102">
                  <c:v>22173</c:v>
                </c:pt>
                <c:pt idx="103">
                  <c:v>21645</c:v>
                </c:pt>
                <c:pt idx="104">
                  <c:v>20601</c:v>
                </c:pt>
                <c:pt idx="105">
                  <c:v>20697</c:v>
                </c:pt>
                <c:pt idx="106">
                  <c:v>18314</c:v>
                </c:pt>
                <c:pt idx="107">
                  <c:v>18782</c:v>
                </c:pt>
                <c:pt idx="108">
                  <c:v>17730</c:v>
                </c:pt>
                <c:pt idx="109">
                  <c:v>17724</c:v>
                </c:pt>
                <c:pt idx="110">
                  <c:v>13988</c:v>
                </c:pt>
                <c:pt idx="111">
                  <c:v>13406</c:v>
                </c:pt>
                <c:pt idx="112">
                  <c:v>12580</c:v>
                </c:pt>
                <c:pt idx="113">
                  <c:v>11231</c:v>
                </c:pt>
                <c:pt idx="114">
                  <c:v>10834</c:v>
                </c:pt>
                <c:pt idx="115">
                  <c:v>9309</c:v>
                </c:pt>
                <c:pt idx="116">
                  <c:v>8990</c:v>
                </c:pt>
                <c:pt idx="117">
                  <c:v>9555</c:v>
                </c:pt>
                <c:pt idx="118">
                  <c:v>10138</c:v>
                </c:pt>
                <c:pt idx="119">
                  <c:v>9284</c:v>
                </c:pt>
                <c:pt idx="120">
                  <c:v>8413</c:v>
                </c:pt>
                <c:pt idx="121">
                  <c:v>8795</c:v>
                </c:pt>
                <c:pt idx="122">
                  <c:v>7304</c:v>
                </c:pt>
                <c:pt idx="123">
                  <c:v>7226</c:v>
                </c:pt>
                <c:pt idx="124">
                  <c:v>7682</c:v>
                </c:pt>
                <c:pt idx="125">
                  <c:v>7533</c:v>
                </c:pt>
                <c:pt idx="126">
                  <c:v>6697</c:v>
                </c:pt>
                <c:pt idx="127">
                  <c:v>6864</c:v>
                </c:pt>
                <c:pt idx="128">
                  <c:v>11330</c:v>
                </c:pt>
                <c:pt idx="129">
                  <c:v>6827</c:v>
                </c:pt>
                <c:pt idx="130">
                  <c:v>7522</c:v>
                </c:pt>
                <c:pt idx="131">
                  <c:v>8411</c:v>
                </c:pt>
                <c:pt idx="132">
                  <c:v>11168</c:v>
                </c:pt>
                <c:pt idx="133">
                  <c:v>8909</c:v>
                </c:pt>
                <c:pt idx="134">
                  <c:v>8679</c:v>
                </c:pt>
                <c:pt idx="135">
                  <c:v>8531</c:v>
                </c:pt>
                <c:pt idx="136">
                  <c:v>7131</c:v>
                </c:pt>
                <c:pt idx="137">
                  <c:v>9070</c:v>
                </c:pt>
                <c:pt idx="138">
                  <c:v>9328</c:v>
                </c:pt>
                <c:pt idx="139">
                  <c:v>8231</c:v>
                </c:pt>
                <c:pt idx="140">
                  <c:v>8839</c:v>
                </c:pt>
                <c:pt idx="141">
                  <c:v>9408</c:v>
                </c:pt>
                <c:pt idx="142">
                  <c:v>6932</c:v>
                </c:pt>
                <c:pt idx="143">
                  <c:v>5534</c:v>
                </c:pt>
                <c:pt idx="144">
                  <c:v>7069</c:v>
                </c:pt>
                <c:pt idx="145">
                  <c:v>12639</c:v>
                </c:pt>
                <c:pt idx="146">
                  <c:v>11687</c:v>
                </c:pt>
                <c:pt idx="147">
                  <c:v>8116</c:v>
                </c:pt>
                <c:pt idx="148">
                  <c:v>6740</c:v>
                </c:pt>
                <c:pt idx="149">
                  <c:v>7982</c:v>
                </c:pt>
                <c:pt idx="150">
                  <c:v>6052</c:v>
                </c:pt>
                <c:pt idx="151">
                  <c:v>5229</c:v>
                </c:pt>
                <c:pt idx="152">
                  <c:v>5190</c:v>
                </c:pt>
                <c:pt idx="153">
                  <c:v>4886</c:v>
                </c:pt>
                <c:pt idx="154">
                  <c:v>5226</c:v>
                </c:pt>
                <c:pt idx="155">
                  <c:v>4585</c:v>
                </c:pt>
                <c:pt idx="156">
                  <c:v>4508</c:v>
                </c:pt>
                <c:pt idx="157">
                  <c:v>4373</c:v>
                </c:pt>
                <c:pt idx="158">
                  <c:v>4336</c:v>
                </c:pt>
                <c:pt idx="159">
                  <c:v>4030</c:v>
                </c:pt>
                <c:pt idx="160">
                  <c:v>4208</c:v>
                </c:pt>
                <c:pt idx="161">
                  <c:v>3810</c:v>
                </c:pt>
                <c:pt idx="162">
                  <c:v>3607</c:v>
                </c:pt>
                <c:pt idx="163">
                  <c:v>3671</c:v>
                </c:pt>
                <c:pt idx="164">
                  <c:v>3363</c:v>
                </c:pt>
                <c:pt idx="165">
                  <c:v>3220</c:v>
                </c:pt>
                <c:pt idx="166">
                  <c:v>3596</c:v>
                </c:pt>
                <c:pt idx="167">
                  <c:v>8259</c:v>
                </c:pt>
                <c:pt idx="168">
                  <c:v>9537</c:v>
                </c:pt>
                <c:pt idx="169">
                  <c:v>7865</c:v>
                </c:pt>
                <c:pt idx="170">
                  <c:v>6476</c:v>
                </c:pt>
                <c:pt idx="171">
                  <c:v>5719</c:v>
                </c:pt>
                <c:pt idx="172">
                  <c:v>9518</c:v>
                </c:pt>
                <c:pt idx="173">
                  <c:v>8730</c:v>
                </c:pt>
                <c:pt idx="174">
                  <c:v>7389</c:v>
                </c:pt>
                <c:pt idx="175">
                  <c:v>6797</c:v>
                </c:pt>
                <c:pt idx="176">
                  <c:v>13140</c:v>
                </c:pt>
                <c:pt idx="177">
                  <c:v>7913</c:v>
                </c:pt>
                <c:pt idx="178">
                  <c:v>5758</c:v>
                </c:pt>
                <c:pt idx="179">
                  <c:v>6267</c:v>
                </c:pt>
                <c:pt idx="180">
                  <c:v>6101</c:v>
                </c:pt>
                <c:pt idx="181">
                  <c:v>8146</c:v>
                </c:pt>
                <c:pt idx="182">
                  <c:v>6786</c:v>
                </c:pt>
                <c:pt idx="183">
                  <c:v>5553</c:v>
                </c:pt>
                <c:pt idx="184">
                  <c:v>5751</c:v>
                </c:pt>
                <c:pt idx="185">
                  <c:v>5190</c:v>
                </c:pt>
                <c:pt idx="186">
                  <c:v>6877</c:v>
                </c:pt>
                <c:pt idx="187">
                  <c:v>20943</c:v>
                </c:pt>
                <c:pt idx="188">
                  <c:v>14777</c:v>
                </c:pt>
                <c:pt idx="189">
                  <c:v>9754</c:v>
                </c:pt>
                <c:pt idx="190">
                  <c:v>6264</c:v>
                </c:pt>
                <c:pt idx="191">
                  <c:v>6649</c:v>
                </c:pt>
                <c:pt idx="192">
                  <c:v>5609</c:v>
                </c:pt>
                <c:pt idx="193">
                  <c:v>5342</c:v>
                </c:pt>
                <c:pt idx="194">
                  <c:v>5502</c:v>
                </c:pt>
                <c:pt idx="195">
                  <c:v>6951</c:v>
                </c:pt>
                <c:pt idx="196">
                  <c:v>5749</c:v>
                </c:pt>
                <c:pt idx="197">
                  <c:v>5789</c:v>
                </c:pt>
                <c:pt idx="198">
                  <c:v>4906</c:v>
                </c:pt>
                <c:pt idx="199">
                  <c:v>4267</c:v>
                </c:pt>
                <c:pt idx="200">
                  <c:v>4989</c:v>
                </c:pt>
                <c:pt idx="201">
                  <c:v>17453</c:v>
                </c:pt>
                <c:pt idx="202">
                  <c:v>24271</c:v>
                </c:pt>
                <c:pt idx="203">
                  <c:v>24837</c:v>
                </c:pt>
                <c:pt idx="204">
                  <c:v>20599</c:v>
                </c:pt>
                <c:pt idx="205">
                  <c:v>10428</c:v>
                </c:pt>
                <c:pt idx="206">
                  <c:v>7363</c:v>
                </c:pt>
                <c:pt idx="207">
                  <c:v>9665</c:v>
                </c:pt>
                <c:pt idx="208">
                  <c:v>10043</c:v>
                </c:pt>
                <c:pt idx="209">
                  <c:v>8442</c:v>
                </c:pt>
                <c:pt idx="210">
                  <c:v>8028</c:v>
                </c:pt>
                <c:pt idx="211">
                  <c:v>11844</c:v>
                </c:pt>
                <c:pt idx="212">
                  <c:v>9522</c:v>
                </c:pt>
                <c:pt idx="213">
                  <c:v>6083</c:v>
                </c:pt>
                <c:pt idx="214">
                  <c:v>7815</c:v>
                </c:pt>
                <c:pt idx="215">
                  <c:v>10662</c:v>
                </c:pt>
                <c:pt idx="216">
                  <c:v>8058</c:v>
                </c:pt>
                <c:pt idx="217">
                  <c:v>6611</c:v>
                </c:pt>
                <c:pt idx="218">
                  <c:v>6646</c:v>
                </c:pt>
                <c:pt idx="219">
                  <c:v>12449</c:v>
                </c:pt>
                <c:pt idx="220">
                  <c:v>11665</c:v>
                </c:pt>
                <c:pt idx="221">
                  <c:v>6826</c:v>
                </c:pt>
                <c:pt idx="222">
                  <c:v>7514</c:v>
                </c:pt>
                <c:pt idx="223">
                  <c:v>7835</c:v>
                </c:pt>
                <c:pt idx="224">
                  <c:v>6940</c:v>
                </c:pt>
                <c:pt idx="225">
                  <c:v>6913</c:v>
                </c:pt>
                <c:pt idx="226">
                  <c:v>8399</c:v>
                </c:pt>
                <c:pt idx="227">
                  <c:v>6440</c:v>
                </c:pt>
                <c:pt idx="228">
                  <c:v>5726</c:v>
                </c:pt>
                <c:pt idx="229">
                  <c:v>5727</c:v>
                </c:pt>
                <c:pt idx="230">
                  <c:v>7029</c:v>
                </c:pt>
                <c:pt idx="231">
                  <c:v>5742</c:v>
                </c:pt>
                <c:pt idx="232">
                  <c:v>5427</c:v>
                </c:pt>
                <c:pt idx="233">
                  <c:v>5125</c:v>
                </c:pt>
                <c:pt idx="234">
                  <c:v>4315</c:v>
                </c:pt>
                <c:pt idx="235">
                  <c:v>19101</c:v>
                </c:pt>
                <c:pt idx="236">
                  <c:v>7474</c:v>
                </c:pt>
                <c:pt idx="237">
                  <c:v>9721</c:v>
                </c:pt>
                <c:pt idx="238">
                  <c:v>8321</c:v>
                </c:pt>
                <c:pt idx="239">
                  <c:v>6425</c:v>
                </c:pt>
                <c:pt idx="240">
                  <c:v>9327</c:v>
                </c:pt>
                <c:pt idx="241">
                  <c:v>5337</c:v>
                </c:pt>
                <c:pt idx="242">
                  <c:v>4938</c:v>
                </c:pt>
                <c:pt idx="243">
                  <c:v>6441</c:v>
                </c:pt>
                <c:pt idx="244">
                  <c:v>6835</c:v>
                </c:pt>
                <c:pt idx="245">
                  <c:v>6380</c:v>
                </c:pt>
                <c:pt idx="246">
                  <c:v>8085</c:v>
                </c:pt>
                <c:pt idx="247">
                  <c:v>5590</c:v>
                </c:pt>
                <c:pt idx="248">
                  <c:v>4821</c:v>
                </c:pt>
                <c:pt idx="249">
                  <c:v>4682</c:v>
                </c:pt>
                <c:pt idx="250">
                  <c:v>7128</c:v>
                </c:pt>
                <c:pt idx="251">
                  <c:v>9210</c:v>
                </c:pt>
                <c:pt idx="252">
                  <c:v>8545</c:v>
                </c:pt>
                <c:pt idx="253">
                  <c:v>10007</c:v>
                </c:pt>
                <c:pt idx="254">
                  <c:v>6960</c:v>
                </c:pt>
                <c:pt idx="255">
                  <c:v>4834</c:v>
                </c:pt>
                <c:pt idx="256">
                  <c:v>5459</c:v>
                </c:pt>
                <c:pt idx="257">
                  <c:v>6746</c:v>
                </c:pt>
                <c:pt idx="258">
                  <c:v>5464</c:v>
                </c:pt>
                <c:pt idx="259">
                  <c:v>9937</c:v>
                </c:pt>
                <c:pt idx="260">
                  <c:v>8377</c:v>
                </c:pt>
                <c:pt idx="261">
                  <c:v>10131</c:v>
                </c:pt>
                <c:pt idx="262">
                  <c:v>4480</c:v>
                </c:pt>
                <c:pt idx="263">
                  <c:v>4168</c:v>
                </c:pt>
                <c:pt idx="264">
                  <c:v>4380</c:v>
                </c:pt>
                <c:pt idx="265">
                  <c:v>7566</c:v>
                </c:pt>
                <c:pt idx="266">
                  <c:v>7625</c:v>
                </c:pt>
                <c:pt idx="267">
                  <c:v>6019</c:v>
                </c:pt>
                <c:pt idx="268">
                  <c:v>5055</c:v>
                </c:pt>
                <c:pt idx="269">
                  <c:v>5129</c:v>
                </c:pt>
                <c:pt idx="270">
                  <c:v>4191</c:v>
                </c:pt>
                <c:pt idx="271">
                  <c:v>4381</c:v>
                </c:pt>
                <c:pt idx="272">
                  <c:v>6360</c:v>
                </c:pt>
                <c:pt idx="273">
                  <c:v>9561</c:v>
                </c:pt>
                <c:pt idx="274">
                  <c:v>4453</c:v>
                </c:pt>
                <c:pt idx="275">
                  <c:v>44658</c:v>
                </c:pt>
                <c:pt idx="276">
                  <c:v>23938</c:v>
                </c:pt>
                <c:pt idx="277">
                  <c:v>14296</c:v>
                </c:pt>
                <c:pt idx="278">
                  <c:v>13825</c:v>
                </c:pt>
                <c:pt idx="279">
                  <c:v>13742</c:v>
                </c:pt>
                <c:pt idx="280">
                  <c:v>14344</c:v>
                </c:pt>
                <c:pt idx="281">
                  <c:v>13825</c:v>
                </c:pt>
                <c:pt idx="282">
                  <c:v>7786</c:v>
                </c:pt>
                <c:pt idx="283">
                  <c:v>9064</c:v>
                </c:pt>
                <c:pt idx="284">
                  <c:v>8067</c:v>
                </c:pt>
                <c:pt idx="285">
                  <c:v>8577</c:v>
                </c:pt>
                <c:pt idx="286">
                  <c:v>7824</c:v>
                </c:pt>
                <c:pt idx="287">
                  <c:v>7726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0B-0545-879A-D36C19CAC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324425"/>
        <c:axId val="23027992"/>
      </c:lineChart>
      <c:lineChart>
        <c:grouping val="standard"/>
        <c:varyColors val="0"/>
        <c:ser>
          <c:idx val="2"/>
          <c:order val="2"/>
          <c:tx>
            <c:strRef>
              <c:f>"Percentage"</c:f>
              <c:strCache>
                <c:ptCount val="1"/>
                <c:pt idx="0">
                  <c:v>Percentage</c:v>
                </c:pt>
              </c:strCache>
            </c:strRef>
          </c:tx>
          <c:spPr>
            <a:ln w="12700" cap="rnd" cmpd="sng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[trend.xlsx]Sheet1!$A$1:$A$289</c:f>
              <c:strCache>
                <c:ptCount val="288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Sheet1!$F$1:$F$289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1.5374103177314699E-2</c:v>
                </c:pt>
                <c:pt idx="21">
                  <c:v>2.20467258966765E-2</c:v>
                </c:pt>
                <c:pt idx="22">
                  <c:v>4.5438282647585003E-2</c:v>
                </c:pt>
                <c:pt idx="23">
                  <c:v>4.6634870164281902E-2</c:v>
                </c:pt>
                <c:pt idx="24">
                  <c:v>4.5569620253164599E-2</c:v>
                </c:pt>
                <c:pt idx="25">
                  <c:v>5.9620596205962099E-2</c:v>
                </c:pt>
                <c:pt idx="26">
                  <c:v>4.5977011494252901E-2</c:v>
                </c:pt>
                <c:pt idx="27">
                  <c:v>3.4711587544665599E-2</c:v>
                </c:pt>
                <c:pt idx="28">
                  <c:v>5.7423385897054403E-2</c:v>
                </c:pt>
                <c:pt idx="29">
                  <c:v>3.86911342029626E-2</c:v>
                </c:pt>
                <c:pt idx="30">
                  <c:v>5.6034482758620698E-2</c:v>
                </c:pt>
                <c:pt idx="31">
                  <c:v>6.9545454545454494E-2</c:v>
                </c:pt>
                <c:pt idx="32">
                  <c:v>6.2330623306233103E-2</c:v>
                </c:pt>
                <c:pt idx="33">
                  <c:v>5.2912066996573998E-2</c:v>
                </c:pt>
                <c:pt idx="34">
                  <c:v>4.6158847112363198E-2</c:v>
                </c:pt>
                <c:pt idx="35">
                  <c:v>4.73997313375552E-2</c:v>
                </c:pt>
                <c:pt idx="36">
                  <c:v>5.1768033946251797E-2</c:v>
                </c:pt>
                <c:pt idx="37">
                  <c:v>5.51093879811686E-2</c:v>
                </c:pt>
                <c:pt idx="38">
                  <c:v>6.9734613212874094E-2</c:v>
                </c:pt>
                <c:pt idx="39">
                  <c:v>6.1434659090909102E-2</c:v>
                </c:pt>
                <c:pt idx="40">
                  <c:v>5.3407601572739202E-2</c:v>
                </c:pt>
                <c:pt idx="41">
                  <c:v>6.25E-2</c:v>
                </c:pt>
                <c:pt idx="42">
                  <c:v>5.1227773073666397E-2</c:v>
                </c:pt>
                <c:pt idx="43">
                  <c:v>5.6801909307875903E-2</c:v>
                </c:pt>
                <c:pt idx="44">
                  <c:v>4.3521266073194897E-2</c:v>
                </c:pt>
                <c:pt idx="45">
                  <c:v>4.85436893203883E-2</c:v>
                </c:pt>
                <c:pt idx="46">
                  <c:v>5.810546875E-2</c:v>
                </c:pt>
                <c:pt idx="47">
                  <c:v>6.0636182902584497E-2</c:v>
                </c:pt>
                <c:pt idx="48">
                  <c:v>4.504072831816E-2</c:v>
                </c:pt>
                <c:pt idx="49">
                  <c:v>4.4444444444444398E-2</c:v>
                </c:pt>
                <c:pt idx="50">
                  <c:v>4.8727272727272702E-2</c:v>
                </c:pt>
                <c:pt idx="51">
                  <c:v>3.6204059243006001E-2</c:v>
                </c:pt>
                <c:pt idx="52">
                  <c:v>5.5921052631578899E-2</c:v>
                </c:pt>
                <c:pt idx="53">
                  <c:v>3.8969201759899402E-2</c:v>
                </c:pt>
                <c:pt idx="54">
                  <c:v>5.8823529411764698E-2</c:v>
                </c:pt>
                <c:pt idx="55">
                  <c:v>5.4913294797687903E-2</c:v>
                </c:pt>
                <c:pt idx="56">
                  <c:v>4.5637583892617399E-2</c:v>
                </c:pt>
                <c:pt idx="57">
                  <c:v>6.5762711864406798E-2</c:v>
                </c:pt>
                <c:pt idx="58">
                  <c:v>7.4026802807913197E-2</c:v>
                </c:pt>
                <c:pt idx="59">
                  <c:v>6.1797752808988797E-2</c:v>
                </c:pt>
                <c:pt idx="60">
                  <c:v>5.28E-2</c:v>
                </c:pt>
                <c:pt idx="61">
                  <c:v>4.9225159525979903E-2</c:v>
                </c:pt>
                <c:pt idx="62">
                  <c:v>5.3613053613053602E-2</c:v>
                </c:pt>
                <c:pt idx="63">
                  <c:v>5.2199850857569001E-2</c:v>
                </c:pt>
                <c:pt idx="64">
                  <c:v>5.75382374362709E-2</c:v>
                </c:pt>
                <c:pt idx="65">
                  <c:v>6.0178306092124802E-2</c:v>
                </c:pt>
                <c:pt idx="66">
                  <c:v>6.9364161849711004E-2</c:v>
                </c:pt>
                <c:pt idx="67">
                  <c:v>5.4991539763113398E-2</c:v>
                </c:pt>
                <c:pt idx="68">
                  <c:v>0.127320954907162</c:v>
                </c:pt>
                <c:pt idx="69">
                  <c:v>0.28658760239638098</c:v>
                </c:pt>
                <c:pt idx="70">
                  <c:v>0.19612205975842301</c:v>
                </c:pt>
                <c:pt idx="71">
                  <c:v>0.18904428904428899</c:v>
                </c:pt>
                <c:pt idx="72">
                  <c:v>0.210102235314504</c:v>
                </c:pt>
                <c:pt idx="73">
                  <c:v>0.18136872235232901</c:v>
                </c:pt>
                <c:pt idx="74">
                  <c:v>0.17966420837909899</c:v>
                </c:pt>
                <c:pt idx="75">
                  <c:v>0.20266990291262099</c:v>
                </c:pt>
                <c:pt idx="76">
                  <c:v>0.18542124419248299</c:v>
                </c:pt>
                <c:pt idx="77">
                  <c:v>0.20669332046598199</c:v>
                </c:pt>
                <c:pt idx="78">
                  <c:v>0.191455481772598</c:v>
                </c:pt>
                <c:pt idx="79">
                  <c:v>0.189622852425749</c:v>
                </c:pt>
                <c:pt idx="80">
                  <c:v>0.18089251751171301</c:v>
                </c:pt>
                <c:pt idx="81">
                  <c:v>0.18754351069119801</c:v>
                </c:pt>
                <c:pt idx="82">
                  <c:v>0.20196397626424401</c:v>
                </c:pt>
                <c:pt idx="83">
                  <c:v>0.18155434630947401</c:v>
                </c:pt>
                <c:pt idx="84">
                  <c:v>0.165263704858405</c:v>
                </c:pt>
                <c:pt idx="85">
                  <c:v>0.13467914602067699</c:v>
                </c:pt>
                <c:pt idx="86">
                  <c:v>0.14331469077193201</c:v>
                </c:pt>
                <c:pt idx="87">
                  <c:v>0.15022543321201601</c:v>
                </c:pt>
                <c:pt idx="88">
                  <c:v>0.165427459401423</c:v>
                </c:pt>
                <c:pt idx="89">
                  <c:v>0.15815920093142999</c:v>
                </c:pt>
                <c:pt idx="90">
                  <c:v>0.155606708319632</c:v>
                </c:pt>
                <c:pt idx="91">
                  <c:v>0.15567315175097299</c:v>
                </c:pt>
                <c:pt idx="92">
                  <c:v>0.159865309067586</c:v>
                </c:pt>
                <c:pt idx="93">
                  <c:v>0.15783803196265001</c:v>
                </c:pt>
                <c:pt idx="94">
                  <c:v>0.157368590777169</c:v>
                </c:pt>
                <c:pt idx="95">
                  <c:v>0.15756052387882</c:v>
                </c:pt>
                <c:pt idx="96">
                  <c:v>0.140515690585649</c:v>
                </c:pt>
                <c:pt idx="97">
                  <c:v>0.14988447805082999</c:v>
                </c:pt>
                <c:pt idx="98">
                  <c:v>0.15832638309702499</c:v>
                </c:pt>
                <c:pt idx="99">
                  <c:v>0.16672897196261699</c:v>
                </c:pt>
                <c:pt idx="100">
                  <c:v>0.15504910841994901</c:v>
                </c:pt>
                <c:pt idx="101">
                  <c:v>0.16280799167121099</c:v>
                </c:pt>
                <c:pt idx="102">
                  <c:v>0.156045641095025</c:v>
                </c:pt>
                <c:pt idx="103">
                  <c:v>0.161838761838762</c:v>
                </c:pt>
                <c:pt idx="104">
                  <c:v>0.157371001407699</c:v>
                </c:pt>
                <c:pt idx="105">
                  <c:v>0.16963811180364299</c:v>
                </c:pt>
                <c:pt idx="106">
                  <c:v>0.16053292563066501</c:v>
                </c:pt>
                <c:pt idx="107">
                  <c:v>0.141571717601959</c:v>
                </c:pt>
                <c:pt idx="108">
                  <c:v>0.172419627749577</c:v>
                </c:pt>
                <c:pt idx="109">
                  <c:v>0.16328142631460199</c:v>
                </c:pt>
                <c:pt idx="110">
                  <c:v>0.16700028595939401</c:v>
                </c:pt>
                <c:pt idx="111">
                  <c:v>0.160748918394749</c:v>
                </c:pt>
                <c:pt idx="112">
                  <c:v>0.160810810810811</c:v>
                </c:pt>
                <c:pt idx="113">
                  <c:v>0.15412696999376699</c:v>
                </c:pt>
                <c:pt idx="114">
                  <c:v>0.16909728632084201</c:v>
                </c:pt>
                <c:pt idx="115">
                  <c:v>0.17112471801482401</c:v>
                </c:pt>
                <c:pt idx="116">
                  <c:v>0.15873192436040001</c:v>
                </c:pt>
                <c:pt idx="117">
                  <c:v>0.158660387231816</c:v>
                </c:pt>
                <c:pt idx="118">
                  <c:v>0.159104359834287</c:v>
                </c:pt>
                <c:pt idx="119">
                  <c:v>0.16996984058595399</c:v>
                </c:pt>
                <c:pt idx="120">
                  <c:v>0.15690003565909899</c:v>
                </c:pt>
                <c:pt idx="121">
                  <c:v>0.15679363274587799</c:v>
                </c:pt>
                <c:pt idx="122">
                  <c:v>0.15046549835706499</c:v>
                </c:pt>
                <c:pt idx="123">
                  <c:v>0.16509825629670599</c:v>
                </c:pt>
                <c:pt idx="124">
                  <c:v>0.15803176256183299</c:v>
                </c:pt>
                <c:pt idx="125">
                  <c:v>0.15770609318996401</c:v>
                </c:pt>
                <c:pt idx="126">
                  <c:v>0.16440197103180501</c:v>
                </c:pt>
                <c:pt idx="127">
                  <c:v>0.16622960372960399</c:v>
                </c:pt>
                <c:pt idx="128">
                  <c:v>0.18587819947043199</c:v>
                </c:pt>
                <c:pt idx="129">
                  <c:v>0.16068551340266601</c:v>
                </c:pt>
                <c:pt idx="130">
                  <c:v>0.17588407338473799</c:v>
                </c:pt>
                <c:pt idx="131">
                  <c:v>0.16763761740577801</c:v>
                </c:pt>
                <c:pt idx="132">
                  <c:v>0.201916189111748</c:v>
                </c:pt>
                <c:pt idx="133">
                  <c:v>0.192838702435739</c:v>
                </c:pt>
                <c:pt idx="134">
                  <c:v>0.17617237008872</c:v>
                </c:pt>
                <c:pt idx="135">
                  <c:v>0.184034696987458</c:v>
                </c:pt>
                <c:pt idx="136">
                  <c:v>0.161688402748563</c:v>
                </c:pt>
                <c:pt idx="137">
                  <c:v>0.205733186328556</c:v>
                </c:pt>
                <c:pt idx="138">
                  <c:v>0.17141938250428801</c:v>
                </c:pt>
                <c:pt idx="139">
                  <c:v>0.18138743773539101</c:v>
                </c:pt>
                <c:pt idx="140">
                  <c:v>0.173435909039484</c:v>
                </c:pt>
                <c:pt idx="141">
                  <c:v>0.191220238095238</c:v>
                </c:pt>
                <c:pt idx="142">
                  <c:v>0.18955568378534299</c:v>
                </c:pt>
                <c:pt idx="143">
                  <c:v>0.17058185760751701</c:v>
                </c:pt>
                <c:pt idx="144">
                  <c:v>0.19521855990946399</c:v>
                </c:pt>
                <c:pt idx="145">
                  <c:v>0.28491178099533199</c:v>
                </c:pt>
                <c:pt idx="146">
                  <c:v>0.248652348763583</c:v>
                </c:pt>
                <c:pt idx="147">
                  <c:v>0.16941843272548099</c:v>
                </c:pt>
                <c:pt idx="148">
                  <c:v>0.199109792284866</c:v>
                </c:pt>
                <c:pt idx="149">
                  <c:v>0.19293410172889</c:v>
                </c:pt>
                <c:pt idx="150">
                  <c:v>0.19167217448777299</c:v>
                </c:pt>
                <c:pt idx="151">
                  <c:v>0.22050105182635299</c:v>
                </c:pt>
                <c:pt idx="152">
                  <c:v>0.221387283236994</c:v>
                </c:pt>
                <c:pt idx="153">
                  <c:v>0.227179697093737</c:v>
                </c:pt>
                <c:pt idx="154">
                  <c:v>0.19383849980864901</c:v>
                </c:pt>
                <c:pt idx="155">
                  <c:v>0.22028353326063199</c:v>
                </c:pt>
                <c:pt idx="156">
                  <c:v>0.18966282165039899</c:v>
                </c:pt>
                <c:pt idx="157">
                  <c:v>0.20009147038646199</c:v>
                </c:pt>
                <c:pt idx="158">
                  <c:v>0.19303505535055401</c:v>
                </c:pt>
                <c:pt idx="159">
                  <c:v>0.16029776674938001</c:v>
                </c:pt>
                <c:pt idx="160">
                  <c:v>0.168013307984791</c:v>
                </c:pt>
                <c:pt idx="161">
                  <c:v>0.192913385826772</c:v>
                </c:pt>
                <c:pt idx="162">
                  <c:v>0.18491821458275601</c:v>
                </c:pt>
                <c:pt idx="163">
                  <c:v>0.17978752383546701</c:v>
                </c:pt>
                <c:pt idx="164">
                  <c:v>0.17692536425810301</c:v>
                </c:pt>
                <c:pt idx="165">
                  <c:v>0.14099378881987601</c:v>
                </c:pt>
                <c:pt idx="166">
                  <c:v>0.18270300333704101</c:v>
                </c:pt>
                <c:pt idx="167">
                  <c:v>0.207894418210437</c:v>
                </c:pt>
                <c:pt idx="168">
                  <c:v>0.17804340987732001</c:v>
                </c:pt>
                <c:pt idx="169">
                  <c:v>0.20076287349014599</c:v>
                </c:pt>
                <c:pt idx="170">
                  <c:v>0.192402717726992</c:v>
                </c:pt>
                <c:pt idx="171">
                  <c:v>0.20108410561286899</c:v>
                </c:pt>
                <c:pt idx="172">
                  <c:v>0.214225677663375</c:v>
                </c:pt>
                <c:pt idx="173">
                  <c:v>0.221878579610538</c:v>
                </c:pt>
                <c:pt idx="174">
                  <c:v>0.19380159696846699</c:v>
                </c:pt>
                <c:pt idx="175">
                  <c:v>0.23539796969251101</c:v>
                </c:pt>
                <c:pt idx="176">
                  <c:v>0.28683409436834101</c:v>
                </c:pt>
                <c:pt idx="177">
                  <c:v>0.254391507645646</c:v>
                </c:pt>
                <c:pt idx="178">
                  <c:v>0.22664119485932599</c:v>
                </c:pt>
                <c:pt idx="179">
                  <c:v>0.19961704164672101</c:v>
                </c:pt>
                <c:pt idx="180">
                  <c:v>0.17259465661366999</c:v>
                </c:pt>
                <c:pt idx="181">
                  <c:v>0.154922661428922</c:v>
                </c:pt>
                <c:pt idx="182">
                  <c:v>0.20306513409961699</c:v>
                </c:pt>
                <c:pt idx="183">
                  <c:v>0.20331352422114199</c:v>
                </c:pt>
                <c:pt idx="184">
                  <c:v>0.22065727699530499</c:v>
                </c:pt>
                <c:pt idx="185">
                  <c:v>0.19383429672447</c:v>
                </c:pt>
                <c:pt idx="186">
                  <c:v>0.209684455431147</c:v>
                </c:pt>
                <c:pt idx="187">
                  <c:v>0.27326553024876998</c:v>
                </c:pt>
                <c:pt idx="188">
                  <c:v>0.26771333829600102</c:v>
                </c:pt>
                <c:pt idx="189">
                  <c:v>0.25466475292187801</c:v>
                </c:pt>
                <c:pt idx="190">
                  <c:v>0.21918901660281001</c:v>
                </c:pt>
                <c:pt idx="191">
                  <c:v>0.19642051436306199</c:v>
                </c:pt>
                <c:pt idx="192">
                  <c:v>0.165270101622393</c:v>
                </c:pt>
                <c:pt idx="193">
                  <c:v>0.154062149007862</c:v>
                </c:pt>
                <c:pt idx="194">
                  <c:v>0.173027989821883</c:v>
                </c:pt>
                <c:pt idx="195">
                  <c:v>0.18141274636742899</c:v>
                </c:pt>
                <c:pt idx="196">
                  <c:v>0.17811793355366201</c:v>
                </c:pt>
                <c:pt idx="197">
                  <c:v>0.18638797719813399</c:v>
                </c:pt>
                <c:pt idx="198">
                  <c:v>0.17916836526702001</c:v>
                </c:pt>
                <c:pt idx="199">
                  <c:v>0.179048511835013</c:v>
                </c:pt>
                <c:pt idx="200">
                  <c:v>0.17558628983764299</c:v>
                </c:pt>
                <c:pt idx="201">
                  <c:v>0.33701942359479697</c:v>
                </c:pt>
                <c:pt idx="202">
                  <c:v>0.32137118371719298</c:v>
                </c:pt>
                <c:pt idx="203">
                  <c:v>0.19269638040020901</c:v>
                </c:pt>
                <c:pt idx="204">
                  <c:v>0.20408757706684799</c:v>
                </c:pt>
                <c:pt idx="205">
                  <c:v>0.228039892596855</c:v>
                </c:pt>
                <c:pt idx="206">
                  <c:v>0.24772511204671999</c:v>
                </c:pt>
                <c:pt idx="207">
                  <c:v>0.26011381272633199</c:v>
                </c:pt>
                <c:pt idx="208">
                  <c:v>0.25430648212685503</c:v>
                </c:pt>
                <c:pt idx="209">
                  <c:v>0.22376214167258901</c:v>
                </c:pt>
                <c:pt idx="210">
                  <c:v>0.209516691579472</c:v>
                </c:pt>
                <c:pt idx="211">
                  <c:v>0.24738264099966201</c:v>
                </c:pt>
                <c:pt idx="212">
                  <c:v>0.25005250997689599</c:v>
                </c:pt>
                <c:pt idx="213">
                  <c:v>0.217326976820648</c:v>
                </c:pt>
                <c:pt idx="214">
                  <c:v>0.25886116442738299</c:v>
                </c:pt>
                <c:pt idx="215">
                  <c:v>0.27171262427311899</c:v>
                </c:pt>
                <c:pt idx="216">
                  <c:v>0.24000992802184201</c:v>
                </c:pt>
                <c:pt idx="217">
                  <c:v>0.24171834820753299</c:v>
                </c:pt>
                <c:pt idx="218">
                  <c:v>0.206439963888053</c:v>
                </c:pt>
                <c:pt idx="219">
                  <c:v>0.29094706402120701</c:v>
                </c:pt>
                <c:pt idx="220">
                  <c:v>0.26626660951564501</c:v>
                </c:pt>
                <c:pt idx="221">
                  <c:v>0.235130383826546</c:v>
                </c:pt>
                <c:pt idx="222">
                  <c:v>0.22784136278945999</c:v>
                </c:pt>
                <c:pt idx="223">
                  <c:v>0.23969368219527801</c:v>
                </c:pt>
                <c:pt idx="224">
                  <c:v>0.27622478386167099</c:v>
                </c:pt>
                <c:pt idx="225">
                  <c:v>0.21973094170403601</c:v>
                </c:pt>
                <c:pt idx="226">
                  <c:v>0.25860221454935101</c:v>
                </c:pt>
                <c:pt idx="227">
                  <c:v>0.24704968944099401</c:v>
                </c:pt>
                <c:pt idx="228">
                  <c:v>0.24781697520083801</c:v>
                </c:pt>
                <c:pt idx="229">
                  <c:v>0.21075606774925801</c:v>
                </c:pt>
                <c:pt idx="230">
                  <c:v>0.251244842794139</c:v>
                </c:pt>
                <c:pt idx="231">
                  <c:v>0.23841866945315199</c:v>
                </c:pt>
                <c:pt idx="232">
                  <c:v>0.22517044407591699</c:v>
                </c:pt>
                <c:pt idx="233">
                  <c:v>0.22146341463414601</c:v>
                </c:pt>
                <c:pt idx="234">
                  <c:v>0.21066048667439199</c:v>
                </c:pt>
                <c:pt idx="235">
                  <c:v>0.3232815035862</c:v>
                </c:pt>
                <c:pt idx="236">
                  <c:v>0.230532512710731</c:v>
                </c:pt>
                <c:pt idx="237">
                  <c:v>0.28495010801357901</c:v>
                </c:pt>
                <c:pt idx="238">
                  <c:v>0.25501742579016901</c:v>
                </c:pt>
                <c:pt idx="239">
                  <c:v>0.25603112840466902</c:v>
                </c:pt>
                <c:pt idx="240">
                  <c:v>0.25817519030770902</c:v>
                </c:pt>
                <c:pt idx="241">
                  <c:v>0.22016113921678801</c:v>
                </c:pt>
                <c:pt idx="242">
                  <c:v>0.22498987444309401</c:v>
                </c:pt>
                <c:pt idx="243">
                  <c:v>0.23055426176059601</c:v>
                </c:pt>
                <c:pt idx="244">
                  <c:v>0.21945866861741001</c:v>
                </c:pt>
                <c:pt idx="245">
                  <c:v>0.25094043887147299</c:v>
                </c:pt>
                <c:pt idx="246">
                  <c:v>0.32207792207792202</c:v>
                </c:pt>
                <c:pt idx="247">
                  <c:v>0.229874776386404</c:v>
                </c:pt>
                <c:pt idx="248">
                  <c:v>0.23148724331051601</c:v>
                </c:pt>
                <c:pt idx="249">
                  <c:v>0.228321230243486</c:v>
                </c:pt>
                <c:pt idx="250">
                  <c:v>0.26655443322110001</c:v>
                </c:pt>
                <c:pt idx="251">
                  <c:v>0.28621064060803503</c:v>
                </c:pt>
                <c:pt idx="252">
                  <c:v>0.25301345816266801</c:v>
                </c:pt>
                <c:pt idx="253">
                  <c:v>0.29249525332267401</c:v>
                </c:pt>
                <c:pt idx="254">
                  <c:v>0.23247126436781601</c:v>
                </c:pt>
                <c:pt idx="255">
                  <c:v>0.23334712453454701</c:v>
                </c:pt>
                <c:pt idx="256">
                  <c:v>0.20956219087745001</c:v>
                </c:pt>
                <c:pt idx="257">
                  <c:v>0.19107619329973299</c:v>
                </c:pt>
                <c:pt idx="258">
                  <c:v>0.187957540263543</c:v>
                </c:pt>
                <c:pt idx="259">
                  <c:v>0.16826003824091801</c:v>
                </c:pt>
                <c:pt idx="260">
                  <c:v>0.20890533603915501</c:v>
                </c:pt>
                <c:pt idx="261">
                  <c:v>0.25920442207087202</c:v>
                </c:pt>
                <c:pt idx="262">
                  <c:v>0.19218750000000001</c:v>
                </c:pt>
                <c:pt idx="263">
                  <c:v>0.20825335892514399</c:v>
                </c:pt>
                <c:pt idx="264">
                  <c:v>0.20958904109588999</c:v>
                </c:pt>
                <c:pt idx="265">
                  <c:v>0.184377478191911</c:v>
                </c:pt>
                <c:pt idx="266">
                  <c:v>0.19816393442623001</c:v>
                </c:pt>
                <c:pt idx="267">
                  <c:v>0.18840338926732</c:v>
                </c:pt>
                <c:pt idx="268">
                  <c:v>0.172106824925816</c:v>
                </c:pt>
                <c:pt idx="269">
                  <c:v>0.190680444531098</c:v>
                </c:pt>
                <c:pt idx="270">
                  <c:v>0.19708900023860701</c:v>
                </c:pt>
                <c:pt idx="271">
                  <c:v>0.206573841588678</c:v>
                </c:pt>
                <c:pt idx="272">
                  <c:v>0.17610062893081799</c:v>
                </c:pt>
                <c:pt idx="273">
                  <c:v>0.27110134923125201</c:v>
                </c:pt>
                <c:pt idx="274">
                  <c:v>0.23579609252189501</c:v>
                </c:pt>
                <c:pt idx="275">
                  <c:v>0.202449729051906</c:v>
                </c:pt>
                <c:pt idx="276">
                  <c:v>0.206617094159913</c:v>
                </c:pt>
                <c:pt idx="277">
                  <c:v>0.22209009513150499</c:v>
                </c:pt>
                <c:pt idx="278">
                  <c:v>0.224593128390597</c:v>
                </c:pt>
                <c:pt idx="279">
                  <c:v>0.23206229078736701</c:v>
                </c:pt>
                <c:pt idx="280">
                  <c:v>0.21688510875627401</c:v>
                </c:pt>
                <c:pt idx="281">
                  <c:v>0.21128390596745</c:v>
                </c:pt>
                <c:pt idx="282">
                  <c:v>0.217441561777549</c:v>
                </c:pt>
                <c:pt idx="283">
                  <c:v>0.20046337157987601</c:v>
                </c:pt>
                <c:pt idx="284">
                  <c:v>0.205032849882236</c:v>
                </c:pt>
                <c:pt idx="285">
                  <c:v>0.200536318059928</c:v>
                </c:pt>
                <c:pt idx="286">
                  <c:v>0.21370143149284301</c:v>
                </c:pt>
                <c:pt idx="287">
                  <c:v>0.20139787729743699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0B-0545-879A-D36C19CAC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831436"/>
        <c:axId val="485213379"/>
      </c:lineChart>
      <c:catAx>
        <c:axId val="28432442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027992"/>
        <c:crosses val="autoZero"/>
        <c:auto val="1"/>
        <c:lblAlgn val="ctr"/>
        <c:lblOffset val="100"/>
        <c:tickLblSkip val="14"/>
        <c:tickMarkSkip val="7"/>
        <c:noMultiLvlLbl val="0"/>
      </c:catAx>
      <c:valAx>
        <c:axId val="2302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84324425"/>
        <c:crosses val="autoZero"/>
        <c:crossBetween val="midCat"/>
        <c:majorUnit val="20000"/>
      </c:valAx>
      <c:catAx>
        <c:axId val="1808314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5213379"/>
        <c:crosses val="autoZero"/>
        <c:auto val="1"/>
        <c:lblAlgn val="ctr"/>
        <c:lblOffset val="100"/>
        <c:noMultiLvlLbl val="0"/>
      </c:catAx>
      <c:valAx>
        <c:axId val="4852133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08314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Hateful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"Hate toward China"</c:f>
              <c:strCache>
                <c:ptCount val="1"/>
                <c:pt idx="0">
                  <c:v>Hate toward China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[trend.xlsx]Sheet1!$A:$A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  <c:extLst/>
            </c:strRef>
          </c:cat>
          <c:val>
            <c:numRef>
              <c:f>Sheet1!$B$2:$B$289</c:f>
              <c:numCache>
                <c:formatCode>General</c:formatCode>
                <c:ptCount val="287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6</c:v>
                </c:pt>
                <c:pt idx="18">
                  <c:v>11</c:v>
                </c:pt>
                <c:pt idx="19">
                  <c:v>45</c:v>
                </c:pt>
                <c:pt idx="20">
                  <c:v>67</c:v>
                </c:pt>
                <c:pt idx="21">
                  <c:v>127</c:v>
                </c:pt>
                <c:pt idx="22">
                  <c:v>176</c:v>
                </c:pt>
                <c:pt idx="23">
                  <c:v>162</c:v>
                </c:pt>
                <c:pt idx="24">
                  <c:v>198</c:v>
                </c:pt>
                <c:pt idx="25">
                  <c:v>172</c:v>
                </c:pt>
                <c:pt idx="26">
                  <c:v>136</c:v>
                </c:pt>
                <c:pt idx="27">
                  <c:v>193</c:v>
                </c:pt>
                <c:pt idx="28">
                  <c:v>175</c:v>
                </c:pt>
                <c:pt idx="29">
                  <c:v>169</c:v>
                </c:pt>
                <c:pt idx="30">
                  <c:v>153</c:v>
                </c:pt>
                <c:pt idx="31">
                  <c:v>161</c:v>
                </c:pt>
                <c:pt idx="32">
                  <c:v>139</c:v>
                </c:pt>
                <c:pt idx="33">
                  <c:v>426</c:v>
                </c:pt>
                <c:pt idx="34">
                  <c:v>247</c:v>
                </c:pt>
                <c:pt idx="35">
                  <c:v>183</c:v>
                </c:pt>
                <c:pt idx="36">
                  <c:v>199</c:v>
                </c:pt>
                <c:pt idx="37">
                  <c:v>247</c:v>
                </c:pt>
                <c:pt idx="38">
                  <c:v>173</c:v>
                </c:pt>
                <c:pt idx="39">
                  <c:v>163</c:v>
                </c:pt>
                <c:pt idx="40">
                  <c:v>184</c:v>
                </c:pt>
                <c:pt idx="41">
                  <c:v>121</c:v>
                </c:pt>
                <c:pt idx="42">
                  <c:v>119</c:v>
                </c:pt>
                <c:pt idx="43">
                  <c:v>88</c:v>
                </c:pt>
                <c:pt idx="44">
                  <c:v>80</c:v>
                </c:pt>
                <c:pt idx="45">
                  <c:v>119</c:v>
                </c:pt>
                <c:pt idx="46">
                  <c:v>122</c:v>
                </c:pt>
                <c:pt idx="47">
                  <c:v>94</c:v>
                </c:pt>
                <c:pt idx="48">
                  <c:v>90</c:v>
                </c:pt>
                <c:pt idx="49">
                  <c:v>67</c:v>
                </c:pt>
                <c:pt idx="50">
                  <c:v>66</c:v>
                </c:pt>
                <c:pt idx="51">
                  <c:v>85</c:v>
                </c:pt>
                <c:pt idx="52">
                  <c:v>62</c:v>
                </c:pt>
                <c:pt idx="53">
                  <c:v>97</c:v>
                </c:pt>
                <c:pt idx="54">
                  <c:v>95</c:v>
                </c:pt>
                <c:pt idx="55">
                  <c:v>68</c:v>
                </c:pt>
                <c:pt idx="56">
                  <c:v>97</c:v>
                </c:pt>
                <c:pt idx="57">
                  <c:v>116</c:v>
                </c:pt>
                <c:pt idx="58">
                  <c:v>77</c:v>
                </c:pt>
                <c:pt idx="59">
                  <c:v>66</c:v>
                </c:pt>
                <c:pt idx="60">
                  <c:v>54</c:v>
                </c:pt>
                <c:pt idx="61">
                  <c:v>69</c:v>
                </c:pt>
                <c:pt idx="62">
                  <c:v>70</c:v>
                </c:pt>
                <c:pt idx="63">
                  <c:v>79</c:v>
                </c:pt>
                <c:pt idx="64">
                  <c:v>81</c:v>
                </c:pt>
                <c:pt idx="65">
                  <c:v>96</c:v>
                </c:pt>
                <c:pt idx="66">
                  <c:v>65</c:v>
                </c:pt>
                <c:pt idx="67">
                  <c:v>288</c:v>
                </c:pt>
                <c:pt idx="68">
                  <c:v>2344</c:v>
                </c:pt>
                <c:pt idx="69">
                  <c:v>1234</c:v>
                </c:pt>
                <c:pt idx="70">
                  <c:v>1622</c:v>
                </c:pt>
                <c:pt idx="71">
                  <c:v>2425</c:v>
                </c:pt>
                <c:pt idx="72">
                  <c:v>1394</c:v>
                </c:pt>
                <c:pt idx="73">
                  <c:v>1145</c:v>
                </c:pt>
                <c:pt idx="74">
                  <c:v>1503</c:v>
                </c:pt>
                <c:pt idx="75">
                  <c:v>11055</c:v>
                </c:pt>
                <c:pt idx="76">
                  <c:v>17991</c:v>
                </c:pt>
                <c:pt idx="77">
                  <c:v>16953</c:v>
                </c:pt>
                <c:pt idx="78">
                  <c:v>11026</c:v>
                </c:pt>
                <c:pt idx="79">
                  <c:v>7799</c:v>
                </c:pt>
                <c:pt idx="80">
                  <c:v>7543</c:v>
                </c:pt>
                <c:pt idx="81">
                  <c:v>7692</c:v>
                </c:pt>
                <c:pt idx="82">
                  <c:v>6506</c:v>
                </c:pt>
                <c:pt idx="83">
                  <c:v>6361</c:v>
                </c:pt>
                <c:pt idx="84">
                  <c:v>11008</c:v>
                </c:pt>
                <c:pt idx="85">
                  <c:v>8815</c:v>
                </c:pt>
                <c:pt idx="86">
                  <c:v>5531</c:v>
                </c:pt>
                <c:pt idx="87">
                  <c:v>6163</c:v>
                </c:pt>
                <c:pt idx="88">
                  <c:v>5162</c:v>
                </c:pt>
                <c:pt idx="89">
                  <c:v>4732</c:v>
                </c:pt>
                <c:pt idx="90">
                  <c:v>5001</c:v>
                </c:pt>
                <c:pt idx="91">
                  <c:v>3988</c:v>
                </c:pt>
                <c:pt idx="92">
                  <c:v>3516</c:v>
                </c:pt>
                <c:pt idx="93">
                  <c:v>3416</c:v>
                </c:pt>
                <c:pt idx="94">
                  <c:v>3573</c:v>
                </c:pt>
                <c:pt idx="95">
                  <c:v>3515</c:v>
                </c:pt>
                <c:pt idx="96">
                  <c:v>3568</c:v>
                </c:pt>
                <c:pt idx="97">
                  <c:v>3417</c:v>
                </c:pt>
                <c:pt idx="98">
                  <c:v>3122</c:v>
                </c:pt>
                <c:pt idx="99">
                  <c:v>3252</c:v>
                </c:pt>
                <c:pt idx="100">
                  <c:v>3284</c:v>
                </c:pt>
                <c:pt idx="101">
                  <c:v>3460</c:v>
                </c:pt>
                <c:pt idx="102">
                  <c:v>3503</c:v>
                </c:pt>
                <c:pt idx="103">
                  <c:v>3242</c:v>
                </c:pt>
                <c:pt idx="104">
                  <c:v>3511</c:v>
                </c:pt>
                <c:pt idx="105">
                  <c:v>2940</c:v>
                </c:pt>
                <c:pt idx="106">
                  <c:v>2659</c:v>
                </c:pt>
                <c:pt idx="107">
                  <c:v>3057</c:v>
                </c:pt>
                <c:pt idx="108">
                  <c:v>2894</c:v>
                </c:pt>
                <c:pt idx="109">
                  <c:v>2336</c:v>
                </c:pt>
                <c:pt idx="110">
                  <c:v>2155</c:v>
                </c:pt>
                <c:pt idx="111">
                  <c:v>2023</c:v>
                </c:pt>
                <c:pt idx="112">
                  <c:v>1731</c:v>
                </c:pt>
                <c:pt idx="113">
                  <c:v>1832</c:v>
                </c:pt>
                <c:pt idx="114">
                  <c:v>1593</c:v>
                </c:pt>
                <c:pt idx="115">
                  <c:v>1427</c:v>
                </c:pt>
                <c:pt idx="116">
                  <c:v>1516</c:v>
                </c:pt>
                <c:pt idx="117">
                  <c:v>1613</c:v>
                </c:pt>
                <c:pt idx="118">
                  <c:v>1578</c:v>
                </c:pt>
                <c:pt idx="119">
                  <c:v>1320</c:v>
                </c:pt>
                <c:pt idx="120">
                  <c:v>1379</c:v>
                </c:pt>
                <c:pt idx="121">
                  <c:v>1099</c:v>
                </c:pt>
                <c:pt idx="122">
                  <c:v>1193</c:v>
                </c:pt>
                <c:pt idx="123">
                  <c:v>1214</c:v>
                </c:pt>
                <c:pt idx="124">
                  <c:v>1188</c:v>
                </c:pt>
                <c:pt idx="125">
                  <c:v>1101</c:v>
                </c:pt>
                <c:pt idx="126">
                  <c:v>1141</c:v>
                </c:pt>
                <c:pt idx="127">
                  <c:v>2106</c:v>
                </c:pt>
                <c:pt idx="128">
                  <c:v>1097</c:v>
                </c:pt>
                <c:pt idx="129">
                  <c:v>1323</c:v>
                </c:pt>
                <c:pt idx="130">
                  <c:v>1410</c:v>
                </c:pt>
                <c:pt idx="131">
                  <c:v>2255</c:v>
                </c:pt>
                <c:pt idx="132">
                  <c:v>1718</c:v>
                </c:pt>
                <c:pt idx="133">
                  <c:v>1529</c:v>
                </c:pt>
                <c:pt idx="134">
                  <c:v>1570</c:v>
                </c:pt>
                <c:pt idx="135">
                  <c:v>1153</c:v>
                </c:pt>
                <c:pt idx="136">
                  <c:v>1866</c:v>
                </c:pt>
                <c:pt idx="137">
                  <c:v>1599</c:v>
                </c:pt>
                <c:pt idx="138">
                  <c:v>1493</c:v>
                </c:pt>
                <c:pt idx="139">
                  <c:v>1533</c:v>
                </c:pt>
                <c:pt idx="140">
                  <c:v>1799</c:v>
                </c:pt>
                <c:pt idx="141">
                  <c:v>1314</c:v>
                </c:pt>
                <c:pt idx="142">
                  <c:v>944</c:v>
                </c:pt>
                <c:pt idx="143">
                  <c:v>1380</c:v>
                </c:pt>
                <c:pt idx="144">
                  <c:v>3601</c:v>
                </c:pt>
                <c:pt idx="145">
                  <c:v>2906</c:v>
                </c:pt>
                <c:pt idx="146">
                  <c:v>1375</c:v>
                </c:pt>
                <c:pt idx="147">
                  <c:v>1342</c:v>
                </c:pt>
                <c:pt idx="148">
                  <c:v>1540</c:v>
                </c:pt>
                <c:pt idx="149">
                  <c:v>1160</c:v>
                </c:pt>
                <c:pt idx="150">
                  <c:v>1153</c:v>
                </c:pt>
                <c:pt idx="151">
                  <c:v>1149</c:v>
                </c:pt>
                <c:pt idx="152">
                  <c:v>1110</c:v>
                </c:pt>
                <c:pt idx="153">
                  <c:v>1013</c:v>
                </c:pt>
                <c:pt idx="154">
                  <c:v>1010</c:v>
                </c:pt>
                <c:pt idx="155">
                  <c:v>855</c:v>
                </c:pt>
                <c:pt idx="156">
                  <c:v>875</c:v>
                </c:pt>
                <c:pt idx="157">
                  <c:v>837</c:v>
                </c:pt>
                <c:pt idx="158">
                  <c:v>646</c:v>
                </c:pt>
                <c:pt idx="159">
                  <c:v>707</c:v>
                </c:pt>
                <c:pt idx="160">
                  <c:v>735</c:v>
                </c:pt>
                <c:pt idx="161">
                  <c:v>667</c:v>
                </c:pt>
                <c:pt idx="162">
                  <c:v>660</c:v>
                </c:pt>
                <c:pt idx="163">
                  <c:v>595</c:v>
                </c:pt>
                <c:pt idx="164">
                  <c:v>454</c:v>
                </c:pt>
                <c:pt idx="165">
                  <c:v>657</c:v>
                </c:pt>
                <c:pt idx="166">
                  <c:v>1717</c:v>
                </c:pt>
                <c:pt idx="167">
                  <c:v>1698</c:v>
                </c:pt>
                <c:pt idx="168">
                  <c:v>1579</c:v>
                </c:pt>
                <c:pt idx="169">
                  <c:v>1246</c:v>
                </c:pt>
                <c:pt idx="170">
                  <c:v>1150</c:v>
                </c:pt>
                <c:pt idx="171">
                  <c:v>2039</c:v>
                </c:pt>
                <c:pt idx="172">
                  <c:v>1937</c:v>
                </c:pt>
                <c:pt idx="173">
                  <c:v>1432</c:v>
                </c:pt>
                <c:pt idx="174">
                  <c:v>1600</c:v>
                </c:pt>
                <c:pt idx="175">
                  <c:v>3769</c:v>
                </c:pt>
                <c:pt idx="176">
                  <c:v>2013</c:v>
                </c:pt>
                <c:pt idx="177">
                  <c:v>1305</c:v>
                </c:pt>
                <c:pt idx="178">
                  <c:v>1251</c:v>
                </c:pt>
                <c:pt idx="179">
                  <c:v>1053</c:v>
                </c:pt>
                <c:pt idx="180">
                  <c:v>1262</c:v>
                </c:pt>
                <c:pt idx="181">
                  <c:v>1378</c:v>
                </c:pt>
                <c:pt idx="182">
                  <c:v>1129</c:v>
                </c:pt>
                <c:pt idx="183">
                  <c:v>1269</c:v>
                </c:pt>
                <c:pt idx="184">
                  <c:v>1006</c:v>
                </c:pt>
                <c:pt idx="185">
                  <c:v>1442</c:v>
                </c:pt>
                <c:pt idx="186">
                  <c:v>5723</c:v>
                </c:pt>
                <c:pt idx="187">
                  <c:v>3956</c:v>
                </c:pt>
                <c:pt idx="188">
                  <c:v>2484</c:v>
                </c:pt>
                <c:pt idx="189">
                  <c:v>1373</c:v>
                </c:pt>
                <c:pt idx="190">
                  <c:v>1306</c:v>
                </c:pt>
                <c:pt idx="191">
                  <c:v>927</c:v>
                </c:pt>
                <c:pt idx="192">
                  <c:v>823</c:v>
                </c:pt>
                <c:pt idx="193">
                  <c:v>952</c:v>
                </c:pt>
                <c:pt idx="194">
                  <c:v>1261</c:v>
                </c:pt>
                <c:pt idx="195">
                  <c:v>1024</c:v>
                </c:pt>
                <c:pt idx="196">
                  <c:v>1079</c:v>
                </c:pt>
                <c:pt idx="197">
                  <c:v>879</c:v>
                </c:pt>
                <c:pt idx="198">
                  <c:v>764</c:v>
                </c:pt>
                <c:pt idx="199">
                  <c:v>876</c:v>
                </c:pt>
                <c:pt idx="200">
                  <c:v>5882</c:v>
                </c:pt>
                <c:pt idx="201">
                  <c:v>7800</c:v>
                </c:pt>
                <c:pt idx="202">
                  <c:v>4786</c:v>
                </c:pt>
                <c:pt idx="203">
                  <c:v>4204</c:v>
                </c:pt>
                <c:pt idx="204">
                  <c:v>2378</c:v>
                </c:pt>
                <c:pt idx="205">
                  <c:v>1824</c:v>
                </c:pt>
                <c:pt idx="206">
                  <c:v>2514</c:v>
                </c:pt>
                <c:pt idx="207">
                  <c:v>2554</c:v>
                </c:pt>
                <c:pt idx="208">
                  <c:v>1889</c:v>
                </c:pt>
                <c:pt idx="209">
                  <c:v>1682</c:v>
                </c:pt>
                <c:pt idx="210">
                  <c:v>2930</c:v>
                </c:pt>
                <c:pt idx="211">
                  <c:v>2381</c:v>
                </c:pt>
                <c:pt idx="212">
                  <c:v>1322</c:v>
                </c:pt>
                <c:pt idx="213">
                  <c:v>2023</c:v>
                </c:pt>
                <c:pt idx="214">
                  <c:v>2897</c:v>
                </c:pt>
                <c:pt idx="215">
                  <c:v>1934</c:v>
                </c:pt>
                <c:pt idx="216">
                  <c:v>1598</c:v>
                </c:pt>
                <c:pt idx="217">
                  <c:v>1372</c:v>
                </c:pt>
                <c:pt idx="218">
                  <c:v>3622</c:v>
                </c:pt>
                <c:pt idx="219">
                  <c:v>3106</c:v>
                </c:pt>
                <c:pt idx="220">
                  <c:v>1605</c:v>
                </c:pt>
                <c:pt idx="221">
                  <c:v>1712</c:v>
                </c:pt>
                <c:pt idx="222">
                  <c:v>1878</c:v>
                </c:pt>
                <c:pt idx="223">
                  <c:v>1917</c:v>
                </c:pt>
                <c:pt idx="224">
                  <c:v>1519</c:v>
                </c:pt>
                <c:pt idx="225">
                  <c:v>2172</c:v>
                </c:pt>
                <c:pt idx="226">
                  <c:v>1591</c:v>
                </c:pt>
                <c:pt idx="227">
                  <c:v>1419</c:v>
                </c:pt>
                <c:pt idx="228">
                  <c:v>1207</c:v>
                </c:pt>
                <c:pt idx="229">
                  <c:v>1766</c:v>
                </c:pt>
                <c:pt idx="230">
                  <c:v>1369</c:v>
                </c:pt>
                <c:pt idx="231">
                  <c:v>1222</c:v>
                </c:pt>
                <c:pt idx="232">
                  <c:v>1135</c:v>
                </c:pt>
                <c:pt idx="233">
                  <c:v>909</c:v>
                </c:pt>
                <c:pt idx="234">
                  <c:v>6175</c:v>
                </c:pt>
                <c:pt idx="235">
                  <c:v>1723</c:v>
                </c:pt>
                <c:pt idx="236">
                  <c:v>2770</c:v>
                </c:pt>
                <c:pt idx="237">
                  <c:v>2122</c:v>
                </c:pt>
                <c:pt idx="238">
                  <c:v>1645</c:v>
                </c:pt>
                <c:pt idx="239">
                  <c:v>2408</c:v>
                </c:pt>
                <c:pt idx="240">
                  <c:v>1175</c:v>
                </c:pt>
                <c:pt idx="241">
                  <c:v>1111</c:v>
                </c:pt>
                <c:pt idx="242">
                  <c:v>1485</c:v>
                </c:pt>
                <c:pt idx="243">
                  <c:v>1500</c:v>
                </c:pt>
                <c:pt idx="244">
                  <c:v>1601</c:v>
                </c:pt>
                <c:pt idx="245">
                  <c:v>2604</c:v>
                </c:pt>
                <c:pt idx="246">
                  <c:v>1285</c:v>
                </c:pt>
                <c:pt idx="247">
                  <c:v>1116</c:v>
                </c:pt>
                <c:pt idx="248">
                  <c:v>1069</c:v>
                </c:pt>
                <c:pt idx="249">
                  <c:v>1900</c:v>
                </c:pt>
                <c:pt idx="250">
                  <c:v>2636</c:v>
                </c:pt>
                <c:pt idx="251">
                  <c:v>2162</c:v>
                </c:pt>
                <c:pt idx="252">
                  <c:v>2927</c:v>
                </c:pt>
                <c:pt idx="253">
                  <c:v>1618</c:v>
                </c:pt>
                <c:pt idx="254">
                  <c:v>1128</c:v>
                </c:pt>
                <c:pt idx="255">
                  <c:v>1144</c:v>
                </c:pt>
                <c:pt idx="256">
                  <c:v>1289</c:v>
                </c:pt>
                <c:pt idx="257">
                  <c:v>1027</c:v>
                </c:pt>
                <c:pt idx="258">
                  <c:v>1672</c:v>
                </c:pt>
                <c:pt idx="259">
                  <c:v>1750</c:v>
                </c:pt>
                <c:pt idx="260">
                  <c:v>2626</c:v>
                </c:pt>
                <c:pt idx="261">
                  <c:v>861</c:v>
                </c:pt>
                <c:pt idx="262">
                  <c:v>868</c:v>
                </c:pt>
                <c:pt idx="263">
                  <c:v>918</c:v>
                </c:pt>
                <c:pt idx="264">
                  <c:v>1395</c:v>
                </c:pt>
                <c:pt idx="265">
                  <c:v>1511</c:v>
                </c:pt>
                <c:pt idx="266">
                  <c:v>1134</c:v>
                </c:pt>
                <c:pt idx="267">
                  <c:v>870</c:v>
                </c:pt>
                <c:pt idx="268">
                  <c:v>978</c:v>
                </c:pt>
                <c:pt idx="269">
                  <c:v>826</c:v>
                </c:pt>
                <c:pt idx="270">
                  <c:v>905</c:v>
                </c:pt>
                <c:pt idx="271">
                  <c:v>1120</c:v>
                </c:pt>
                <c:pt idx="272">
                  <c:v>2592</c:v>
                </c:pt>
                <c:pt idx="273">
                  <c:v>1050</c:v>
                </c:pt>
                <c:pt idx="274">
                  <c:v>9041</c:v>
                </c:pt>
                <c:pt idx="275">
                  <c:v>4946</c:v>
                </c:pt>
                <c:pt idx="276">
                  <c:v>3175</c:v>
                </c:pt>
                <c:pt idx="277">
                  <c:v>3105</c:v>
                </c:pt>
                <c:pt idx="278">
                  <c:v>3189</c:v>
                </c:pt>
                <c:pt idx="279">
                  <c:v>3111</c:v>
                </c:pt>
                <c:pt idx="280">
                  <c:v>2921</c:v>
                </c:pt>
                <c:pt idx="281">
                  <c:v>1693</c:v>
                </c:pt>
                <c:pt idx="282">
                  <c:v>1817</c:v>
                </c:pt>
                <c:pt idx="283">
                  <c:v>1654</c:v>
                </c:pt>
                <c:pt idx="284">
                  <c:v>1720</c:v>
                </c:pt>
                <c:pt idx="285">
                  <c:v>1672</c:v>
                </c:pt>
                <c:pt idx="286">
                  <c:v>1556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C178-2648-BF01-E3D7710D0967}"/>
            </c:ext>
          </c:extLst>
        </c:ser>
        <c:ser>
          <c:idx val="2"/>
          <c:order val="2"/>
          <c:tx>
            <c:strRef>
              <c:f>"Hate toward Trump"</c:f>
              <c:strCache>
                <c:ptCount val="1"/>
                <c:pt idx="0">
                  <c:v>Hate toward Trump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[trend.xlsx]Sheet1!$A:$A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  <c:extLst/>
            </c:strRef>
          </c:cat>
          <c:val>
            <c:numRef>
              <c:f>Sheet1!$W$2:$W$289</c:f>
              <c:numCache>
                <c:formatCode>General</c:formatCode>
                <c:ptCount val="2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3</c:v>
                </c:pt>
                <c:pt idx="31">
                  <c:v>3</c:v>
                </c:pt>
                <c:pt idx="32">
                  <c:v>5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7</c:v>
                </c:pt>
                <c:pt idx="41">
                  <c:v>11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5</c:v>
                </c:pt>
                <c:pt idx="51">
                  <c:v>1</c:v>
                </c:pt>
                <c:pt idx="52">
                  <c:v>3</c:v>
                </c:pt>
                <c:pt idx="53">
                  <c:v>8</c:v>
                </c:pt>
                <c:pt idx="54">
                  <c:v>24</c:v>
                </c:pt>
                <c:pt idx="55">
                  <c:v>20</c:v>
                </c:pt>
                <c:pt idx="56">
                  <c:v>1855</c:v>
                </c:pt>
                <c:pt idx="57">
                  <c:v>3001</c:v>
                </c:pt>
                <c:pt idx="58">
                  <c:v>1362</c:v>
                </c:pt>
                <c:pt idx="59">
                  <c:v>573</c:v>
                </c:pt>
                <c:pt idx="60">
                  <c:v>685</c:v>
                </c:pt>
                <c:pt idx="61">
                  <c:v>416</c:v>
                </c:pt>
                <c:pt idx="62">
                  <c:v>278</c:v>
                </c:pt>
                <c:pt idx="63">
                  <c:v>409</c:v>
                </c:pt>
                <c:pt idx="64">
                  <c:v>345</c:v>
                </c:pt>
                <c:pt idx="65">
                  <c:v>570</c:v>
                </c:pt>
                <c:pt idx="66">
                  <c:v>569</c:v>
                </c:pt>
                <c:pt idx="67">
                  <c:v>2187</c:v>
                </c:pt>
                <c:pt idx="68">
                  <c:v>1218</c:v>
                </c:pt>
                <c:pt idx="69">
                  <c:v>745</c:v>
                </c:pt>
                <c:pt idx="70">
                  <c:v>2097</c:v>
                </c:pt>
                <c:pt idx="71">
                  <c:v>2787</c:v>
                </c:pt>
                <c:pt idx="72">
                  <c:v>1813</c:v>
                </c:pt>
                <c:pt idx="73">
                  <c:v>988</c:v>
                </c:pt>
                <c:pt idx="74">
                  <c:v>1104</c:v>
                </c:pt>
                <c:pt idx="75">
                  <c:v>3634</c:v>
                </c:pt>
                <c:pt idx="76">
                  <c:v>13006</c:v>
                </c:pt>
                <c:pt idx="77">
                  <c:v>9762</c:v>
                </c:pt>
                <c:pt idx="78">
                  <c:v>7871</c:v>
                </c:pt>
                <c:pt idx="79">
                  <c:v>5050</c:v>
                </c:pt>
                <c:pt idx="80">
                  <c:v>4892</c:v>
                </c:pt>
                <c:pt idx="81">
                  <c:v>5257</c:v>
                </c:pt>
                <c:pt idx="82">
                  <c:v>4025</c:v>
                </c:pt>
                <c:pt idx="83">
                  <c:v>3027</c:v>
                </c:pt>
                <c:pt idx="84">
                  <c:v>3345</c:v>
                </c:pt>
                <c:pt idx="85">
                  <c:v>4177</c:v>
                </c:pt>
                <c:pt idx="86">
                  <c:v>3522</c:v>
                </c:pt>
                <c:pt idx="87">
                  <c:v>3919</c:v>
                </c:pt>
                <c:pt idx="88">
                  <c:v>2880</c:v>
                </c:pt>
                <c:pt idx="89">
                  <c:v>2997</c:v>
                </c:pt>
                <c:pt idx="90">
                  <c:v>5095</c:v>
                </c:pt>
                <c:pt idx="91">
                  <c:v>3245</c:v>
                </c:pt>
                <c:pt idx="92">
                  <c:v>2784</c:v>
                </c:pt>
                <c:pt idx="93">
                  <c:v>2462</c:v>
                </c:pt>
                <c:pt idx="94">
                  <c:v>2263</c:v>
                </c:pt>
                <c:pt idx="95">
                  <c:v>4016</c:v>
                </c:pt>
                <c:pt idx="96">
                  <c:v>3305</c:v>
                </c:pt>
                <c:pt idx="97">
                  <c:v>2638</c:v>
                </c:pt>
                <c:pt idx="98">
                  <c:v>1856</c:v>
                </c:pt>
                <c:pt idx="99">
                  <c:v>2687</c:v>
                </c:pt>
                <c:pt idx="100">
                  <c:v>1846</c:v>
                </c:pt>
                <c:pt idx="101">
                  <c:v>1716</c:v>
                </c:pt>
                <c:pt idx="102">
                  <c:v>2997</c:v>
                </c:pt>
                <c:pt idx="103">
                  <c:v>2264</c:v>
                </c:pt>
                <c:pt idx="104">
                  <c:v>2187</c:v>
                </c:pt>
                <c:pt idx="105">
                  <c:v>1692</c:v>
                </c:pt>
                <c:pt idx="106">
                  <c:v>3012</c:v>
                </c:pt>
                <c:pt idx="107">
                  <c:v>2247</c:v>
                </c:pt>
                <c:pt idx="108">
                  <c:v>1594</c:v>
                </c:pt>
                <c:pt idx="109">
                  <c:v>1992</c:v>
                </c:pt>
                <c:pt idx="110">
                  <c:v>1768</c:v>
                </c:pt>
                <c:pt idx="111">
                  <c:v>1354</c:v>
                </c:pt>
                <c:pt idx="112">
                  <c:v>1285</c:v>
                </c:pt>
                <c:pt idx="113">
                  <c:v>1593</c:v>
                </c:pt>
                <c:pt idx="114">
                  <c:v>908</c:v>
                </c:pt>
                <c:pt idx="115">
                  <c:v>925</c:v>
                </c:pt>
                <c:pt idx="116">
                  <c:v>1285</c:v>
                </c:pt>
                <c:pt idx="117">
                  <c:v>1058</c:v>
                </c:pt>
                <c:pt idx="118">
                  <c:v>843</c:v>
                </c:pt>
                <c:pt idx="119">
                  <c:v>833</c:v>
                </c:pt>
                <c:pt idx="120">
                  <c:v>717</c:v>
                </c:pt>
                <c:pt idx="121">
                  <c:v>514</c:v>
                </c:pt>
                <c:pt idx="122">
                  <c:v>731</c:v>
                </c:pt>
                <c:pt idx="123">
                  <c:v>895</c:v>
                </c:pt>
                <c:pt idx="124">
                  <c:v>932</c:v>
                </c:pt>
                <c:pt idx="125">
                  <c:v>860</c:v>
                </c:pt>
                <c:pt idx="126">
                  <c:v>902</c:v>
                </c:pt>
                <c:pt idx="127">
                  <c:v>1194</c:v>
                </c:pt>
                <c:pt idx="128">
                  <c:v>891</c:v>
                </c:pt>
                <c:pt idx="129">
                  <c:v>987</c:v>
                </c:pt>
                <c:pt idx="130">
                  <c:v>1445</c:v>
                </c:pt>
                <c:pt idx="131">
                  <c:v>1103</c:v>
                </c:pt>
                <c:pt idx="132">
                  <c:v>939</c:v>
                </c:pt>
                <c:pt idx="133">
                  <c:v>1302</c:v>
                </c:pt>
                <c:pt idx="134">
                  <c:v>1315</c:v>
                </c:pt>
                <c:pt idx="135">
                  <c:v>987</c:v>
                </c:pt>
                <c:pt idx="136">
                  <c:v>1327</c:v>
                </c:pt>
                <c:pt idx="137">
                  <c:v>1147</c:v>
                </c:pt>
                <c:pt idx="138">
                  <c:v>833</c:v>
                </c:pt>
                <c:pt idx="139">
                  <c:v>864</c:v>
                </c:pt>
                <c:pt idx="140">
                  <c:v>843</c:v>
                </c:pt>
                <c:pt idx="141">
                  <c:v>694</c:v>
                </c:pt>
                <c:pt idx="142">
                  <c:v>683</c:v>
                </c:pt>
                <c:pt idx="143">
                  <c:v>757</c:v>
                </c:pt>
                <c:pt idx="144">
                  <c:v>917</c:v>
                </c:pt>
                <c:pt idx="145">
                  <c:v>1131</c:v>
                </c:pt>
                <c:pt idx="146">
                  <c:v>2009</c:v>
                </c:pt>
                <c:pt idx="147">
                  <c:v>1836</c:v>
                </c:pt>
                <c:pt idx="148">
                  <c:v>906</c:v>
                </c:pt>
                <c:pt idx="149">
                  <c:v>533</c:v>
                </c:pt>
                <c:pt idx="150">
                  <c:v>393</c:v>
                </c:pt>
                <c:pt idx="151">
                  <c:v>508</c:v>
                </c:pt>
                <c:pt idx="152">
                  <c:v>491</c:v>
                </c:pt>
                <c:pt idx="153">
                  <c:v>404</c:v>
                </c:pt>
                <c:pt idx="154">
                  <c:v>395</c:v>
                </c:pt>
                <c:pt idx="155">
                  <c:v>447</c:v>
                </c:pt>
                <c:pt idx="156">
                  <c:v>291</c:v>
                </c:pt>
                <c:pt idx="157">
                  <c:v>314</c:v>
                </c:pt>
                <c:pt idx="158">
                  <c:v>347</c:v>
                </c:pt>
                <c:pt idx="159">
                  <c:v>293</c:v>
                </c:pt>
                <c:pt idx="160">
                  <c:v>315</c:v>
                </c:pt>
                <c:pt idx="161">
                  <c:v>320</c:v>
                </c:pt>
                <c:pt idx="162">
                  <c:v>323</c:v>
                </c:pt>
                <c:pt idx="163">
                  <c:v>208</c:v>
                </c:pt>
                <c:pt idx="164">
                  <c:v>251</c:v>
                </c:pt>
                <c:pt idx="165">
                  <c:v>236</c:v>
                </c:pt>
                <c:pt idx="166">
                  <c:v>272</c:v>
                </c:pt>
                <c:pt idx="167">
                  <c:v>263</c:v>
                </c:pt>
                <c:pt idx="168">
                  <c:v>373</c:v>
                </c:pt>
                <c:pt idx="169">
                  <c:v>396</c:v>
                </c:pt>
                <c:pt idx="170">
                  <c:v>468</c:v>
                </c:pt>
                <c:pt idx="171">
                  <c:v>456</c:v>
                </c:pt>
                <c:pt idx="172">
                  <c:v>435</c:v>
                </c:pt>
                <c:pt idx="173">
                  <c:v>699</c:v>
                </c:pt>
                <c:pt idx="174">
                  <c:v>985</c:v>
                </c:pt>
                <c:pt idx="175">
                  <c:v>4153</c:v>
                </c:pt>
                <c:pt idx="176">
                  <c:v>2921</c:v>
                </c:pt>
                <c:pt idx="177">
                  <c:v>1445</c:v>
                </c:pt>
                <c:pt idx="178">
                  <c:v>1196</c:v>
                </c:pt>
                <c:pt idx="179">
                  <c:v>830</c:v>
                </c:pt>
                <c:pt idx="180">
                  <c:v>703</c:v>
                </c:pt>
                <c:pt idx="181">
                  <c:v>899</c:v>
                </c:pt>
                <c:pt idx="182">
                  <c:v>771</c:v>
                </c:pt>
                <c:pt idx="183">
                  <c:v>801</c:v>
                </c:pt>
                <c:pt idx="184">
                  <c:v>772</c:v>
                </c:pt>
                <c:pt idx="185">
                  <c:v>597</c:v>
                </c:pt>
                <c:pt idx="186">
                  <c:v>5995</c:v>
                </c:pt>
                <c:pt idx="187">
                  <c:v>7052</c:v>
                </c:pt>
                <c:pt idx="188">
                  <c:v>4486</c:v>
                </c:pt>
                <c:pt idx="189">
                  <c:v>2585</c:v>
                </c:pt>
                <c:pt idx="190">
                  <c:v>2206</c:v>
                </c:pt>
                <c:pt idx="191">
                  <c:v>1875</c:v>
                </c:pt>
                <c:pt idx="192">
                  <c:v>2367</c:v>
                </c:pt>
                <c:pt idx="193">
                  <c:v>2029</c:v>
                </c:pt>
                <c:pt idx="194">
                  <c:v>2035</c:v>
                </c:pt>
                <c:pt idx="195">
                  <c:v>2015</c:v>
                </c:pt>
                <c:pt idx="196">
                  <c:v>1648</c:v>
                </c:pt>
                <c:pt idx="197">
                  <c:v>1244</c:v>
                </c:pt>
                <c:pt idx="198">
                  <c:v>1151</c:v>
                </c:pt>
                <c:pt idx="199">
                  <c:v>1101</c:v>
                </c:pt>
                <c:pt idx="200">
                  <c:v>2185</c:v>
                </c:pt>
                <c:pt idx="201">
                  <c:v>3323</c:v>
                </c:pt>
                <c:pt idx="202">
                  <c:v>4663</c:v>
                </c:pt>
                <c:pt idx="203">
                  <c:v>5619</c:v>
                </c:pt>
                <c:pt idx="204">
                  <c:v>2342</c:v>
                </c:pt>
                <c:pt idx="205">
                  <c:v>1776</c:v>
                </c:pt>
                <c:pt idx="206">
                  <c:v>2539</c:v>
                </c:pt>
                <c:pt idx="207">
                  <c:v>2375</c:v>
                </c:pt>
                <c:pt idx="208">
                  <c:v>2994</c:v>
                </c:pt>
                <c:pt idx="209">
                  <c:v>2993</c:v>
                </c:pt>
                <c:pt idx="210">
                  <c:v>5249</c:v>
                </c:pt>
                <c:pt idx="211">
                  <c:v>3726</c:v>
                </c:pt>
                <c:pt idx="212">
                  <c:v>2710</c:v>
                </c:pt>
                <c:pt idx="213">
                  <c:v>2731</c:v>
                </c:pt>
                <c:pt idx="214">
                  <c:v>3573</c:v>
                </c:pt>
                <c:pt idx="215">
                  <c:v>3066</c:v>
                </c:pt>
                <c:pt idx="216">
                  <c:v>2394</c:v>
                </c:pt>
                <c:pt idx="217">
                  <c:v>2062</c:v>
                </c:pt>
                <c:pt idx="218">
                  <c:v>2424</c:v>
                </c:pt>
                <c:pt idx="219">
                  <c:v>2040</c:v>
                </c:pt>
                <c:pt idx="220">
                  <c:v>1612</c:v>
                </c:pt>
                <c:pt idx="221">
                  <c:v>2465</c:v>
                </c:pt>
                <c:pt idx="222">
                  <c:v>2286</c:v>
                </c:pt>
                <c:pt idx="223">
                  <c:v>2152</c:v>
                </c:pt>
                <c:pt idx="224">
                  <c:v>2036</c:v>
                </c:pt>
                <c:pt idx="225">
                  <c:v>1900</c:v>
                </c:pt>
                <c:pt idx="226">
                  <c:v>1415</c:v>
                </c:pt>
                <c:pt idx="227">
                  <c:v>1351</c:v>
                </c:pt>
                <c:pt idx="228">
                  <c:v>1871</c:v>
                </c:pt>
                <c:pt idx="229">
                  <c:v>2938</c:v>
                </c:pt>
                <c:pt idx="230">
                  <c:v>1793</c:v>
                </c:pt>
                <c:pt idx="231">
                  <c:v>1652</c:v>
                </c:pt>
                <c:pt idx="232">
                  <c:v>1276</c:v>
                </c:pt>
                <c:pt idx="233">
                  <c:v>1438</c:v>
                </c:pt>
                <c:pt idx="234">
                  <c:v>1936</c:v>
                </c:pt>
                <c:pt idx="235">
                  <c:v>1532</c:v>
                </c:pt>
                <c:pt idx="236">
                  <c:v>1316</c:v>
                </c:pt>
                <c:pt idx="237">
                  <c:v>1298</c:v>
                </c:pt>
                <c:pt idx="238">
                  <c:v>1012</c:v>
                </c:pt>
                <c:pt idx="239">
                  <c:v>1703</c:v>
                </c:pt>
                <c:pt idx="240">
                  <c:v>1726</c:v>
                </c:pt>
                <c:pt idx="241">
                  <c:v>1893</c:v>
                </c:pt>
                <c:pt idx="242">
                  <c:v>2054</c:v>
                </c:pt>
                <c:pt idx="243">
                  <c:v>1656</c:v>
                </c:pt>
                <c:pt idx="244">
                  <c:v>1662</c:v>
                </c:pt>
                <c:pt idx="245">
                  <c:v>2558</c:v>
                </c:pt>
                <c:pt idx="246">
                  <c:v>1536</c:v>
                </c:pt>
                <c:pt idx="247">
                  <c:v>997</c:v>
                </c:pt>
                <c:pt idx="248">
                  <c:v>1062</c:v>
                </c:pt>
                <c:pt idx="249">
                  <c:v>2013</c:v>
                </c:pt>
                <c:pt idx="250">
                  <c:v>2226</c:v>
                </c:pt>
                <c:pt idx="251">
                  <c:v>10901</c:v>
                </c:pt>
                <c:pt idx="252">
                  <c:v>35755</c:v>
                </c:pt>
                <c:pt idx="253">
                  <c:v>11582</c:v>
                </c:pt>
                <c:pt idx="254">
                  <c:v>4816</c:v>
                </c:pt>
                <c:pt idx="255">
                  <c:v>4335</c:v>
                </c:pt>
                <c:pt idx="256">
                  <c:v>3024</c:v>
                </c:pt>
                <c:pt idx="257">
                  <c:v>2876</c:v>
                </c:pt>
                <c:pt idx="258">
                  <c:v>7329</c:v>
                </c:pt>
                <c:pt idx="259">
                  <c:v>6256</c:v>
                </c:pt>
                <c:pt idx="260">
                  <c:v>5477</c:v>
                </c:pt>
                <c:pt idx="261">
                  <c:v>1747</c:v>
                </c:pt>
                <c:pt idx="262">
                  <c:v>2480</c:v>
                </c:pt>
                <c:pt idx="263">
                  <c:v>2790</c:v>
                </c:pt>
                <c:pt idx="264">
                  <c:v>2566</c:v>
                </c:pt>
                <c:pt idx="265">
                  <c:v>2602</c:v>
                </c:pt>
                <c:pt idx="266">
                  <c:v>2205</c:v>
                </c:pt>
                <c:pt idx="267">
                  <c:v>2395</c:v>
                </c:pt>
                <c:pt idx="268">
                  <c:v>2078</c:v>
                </c:pt>
                <c:pt idx="269">
                  <c:v>1814</c:v>
                </c:pt>
                <c:pt idx="270">
                  <c:v>1592</c:v>
                </c:pt>
                <c:pt idx="271">
                  <c:v>1422</c:v>
                </c:pt>
                <c:pt idx="272">
                  <c:v>3435</c:v>
                </c:pt>
                <c:pt idx="273">
                  <c:v>1756</c:v>
                </c:pt>
                <c:pt idx="274">
                  <c:v>8791</c:v>
                </c:pt>
                <c:pt idx="275">
                  <c:v>6080</c:v>
                </c:pt>
                <c:pt idx="276">
                  <c:v>6489</c:v>
                </c:pt>
                <c:pt idx="277">
                  <c:v>10617</c:v>
                </c:pt>
                <c:pt idx="278">
                  <c:v>8352</c:v>
                </c:pt>
                <c:pt idx="279">
                  <c:v>4559</c:v>
                </c:pt>
                <c:pt idx="280">
                  <c:v>4852</c:v>
                </c:pt>
                <c:pt idx="281">
                  <c:v>4872</c:v>
                </c:pt>
                <c:pt idx="282">
                  <c:v>3673</c:v>
                </c:pt>
                <c:pt idx="283">
                  <c:v>2919</c:v>
                </c:pt>
                <c:pt idx="284">
                  <c:v>3345</c:v>
                </c:pt>
                <c:pt idx="285">
                  <c:v>2507</c:v>
                </c:pt>
                <c:pt idx="286">
                  <c:v>422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C178-2648-BF01-E3D7710D0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81753"/>
        <c:axId val="980257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[trend.xlsx]Sheet1!$A$1</c15:sqref>
                        </c15:formulaRef>
                      </c:ext>
                    </c:extLst>
                    <c:strCache>
                      <c:ptCount val="1"/>
                      <c:pt idx="0">
                        <c:v>china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[trend.xlsx]Sheet1!$A:$A</c15:sqref>
                        </c15:formulaRef>
                      </c:ext>
                    </c:extLst>
                    <c:strCache>
                      <c:ptCount val="1048575"/>
                      <c:pt idx="0">
                        <c:v>1-Jan</c:v>
                      </c:pt>
                      <c:pt idx="1">
                        <c:v>2-Jan</c:v>
                      </c:pt>
                      <c:pt idx="2">
                        <c:v>3-Jan</c:v>
                      </c:pt>
                      <c:pt idx="3">
                        <c:v>4-Jan</c:v>
                      </c:pt>
                      <c:pt idx="4">
                        <c:v>5-Jan</c:v>
                      </c:pt>
                      <c:pt idx="5">
                        <c:v>6-Jan</c:v>
                      </c:pt>
                      <c:pt idx="6">
                        <c:v>7-Jan</c:v>
                      </c:pt>
                      <c:pt idx="7">
                        <c:v>8-Jan</c:v>
                      </c:pt>
                      <c:pt idx="8">
                        <c:v>9-Jan</c:v>
                      </c:pt>
                      <c:pt idx="9">
                        <c:v>10-Jan</c:v>
                      </c:pt>
                      <c:pt idx="10">
                        <c:v>11-Jan</c:v>
                      </c:pt>
                      <c:pt idx="11">
                        <c:v>12-Jan</c:v>
                      </c:pt>
                      <c:pt idx="12">
                        <c:v>13-Jan</c:v>
                      </c:pt>
                      <c:pt idx="13">
                        <c:v>14-Jan</c:v>
                      </c:pt>
                      <c:pt idx="14">
                        <c:v>15-Jan</c:v>
                      </c:pt>
                      <c:pt idx="15">
                        <c:v>16-Jan</c:v>
                      </c:pt>
                      <c:pt idx="16">
                        <c:v>17-Jan</c:v>
                      </c:pt>
                      <c:pt idx="17">
                        <c:v>18-Jan</c:v>
                      </c:pt>
                      <c:pt idx="18">
                        <c:v>19-Jan</c:v>
                      </c:pt>
                      <c:pt idx="19">
                        <c:v>20-Jan</c:v>
                      </c:pt>
                      <c:pt idx="20">
                        <c:v>21-Jan</c:v>
                      </c:pt>
                      <c:pt idx="21">
                        <c:v>22-Jan</c:v>
                      </c:pt>
                      <c:pt idx="22">
                        <c:v>23-Jan</c:v>
                      </c:pt>
                      <c:pt idx="23">
                        <c:v>24-Jan</c:v>
                      </c:pt>
                      <c:pt idx="24">
                        <c:v>25-Jan</c:v>
                      </c:pt>
                      <c:pt idx="25">
                        <c:v>26-Jan</c:v>
                      </c:pt>
                      <c:pt idx="26">
                        <c:v>27-Jan</c:v>
                      </c:pt>
                      <c:pt idx="27">
                        <c:v>28-Jan</c:v>
                      </c:pt>
                      <c:pt idx="28">
                        <c:v>29-Jan</c:v>
                      </c:pt>
                      <c:pt idx="29">
                        <c:v>30-Jan</c:v>
                      </c:pt>
                      <c:pt idx="30">
                        <c:v>31-Jan</c:v>
                      </c:pt>
                      <c:pt idx="31">
                        <c:v>1-Feb</c:v>
                      </c:pt>
                      <c:pt idx="32">
                        <c:v>2-Feb</c:v>
                      </c:pt>
                      <c:pt idx="33">
                        <c:v>3-Feb</c:v>
                      </c:pt>
                      <c:pt idx="34">
                        <c:v>4-Feb</c:v>
                      </c:pt>
                      <c:pt idx="35">
                        <c:v>5-Feb</c:v>
                      </c:pt>
                      <c:pt idx="36">
                        <c:v>6-Feb</c:v>
                      </c:pt>
                      <c:pt idx="37">
                        <c:v>7-Feb</c:v>
                      </c:pt>
                      <c:pt idx="38">
                        <c:v>8-Feb</c:v>
                      </c:pt>
                      <c:pt idx="39">
                        <c:v>9-Feb</c:v>
                      </c:pt>
                      <c:pt idx="40">
                        <c:v>10-Feb</c:v>
                      </c:pt>
                      <c:pt idx="41">
                        <c:v>11-Feb</c:v>
                      </c:pt>
                      <c:pt idx="42">
                        <c:v>12-Feb</c:v>
                      </c:pt>
                      <c:pt idx="43">
                        <c:v>13-Feb</c:v>
                      </c:pt>
                      <c:pt idx="44">
                        <c:v>14-Feb</c:v>
                      </c:pt>
                      <c:pt idx="45">
                        <c:v>15-Feb</c:v>
                      </c:pt>
                      <c:pt idx="46">
                        <c:v>16-Feb</c:v>
                      </c:pt>
                      <c:pt idx="47">
                        <c:v>17-Feb</c:v>
                      </c:pt>
                      <c:pt idx="48">
                        <c:v>18-Feb</c:v>
                      </c:pt>
                      <c:pt idx="49">
                        <c:v>19-Feb</c:v>
                      </c:pt>
                      <c:pt idx="50">
                        <c:v>20-Feb</c:v>
                      </c:pt>
                      <c:pt idx="51">
                        <c:v>21-Feb</c:v>
                      </c:pt>
                      <c:pt idx="52">
                        <c:v>22-Feb</c:v>
                      </c:pt>
                      <c:pt idx="53">
                        <c:v>23-Feb</c:v>
                      </c:pt>
                      <c:pt idx="54">
                        <c:v>24-Feb</c:v>
                      </c:pt>
                      <c:pt idx="55">
                        <c:v>25-Feb</c:v>
                      </c:pt>
                      <c:pt idx="56">
                        <c:v>26-Feb</c:v>
                      </c:pt>
                      <c:pt idx="57">
                        <c:v>27-Feb</c:v>
                      </c:pt>
                      <c:pt idx="58">
                        <c:v>28-Feb</c:v>
                      </c:pt>
                      <c:pt idx="59">
                        <c:v>29-Feb</c:v>
                      </c:pt>
                      <c:pt idx="60">
                        <c:v>1-Mar</c:v>
                      </c:pt>
                      <c:pt idx="61">
                        <c:v>2-Mar</c:v>
                      </c:pt>
                      <c:pt idx="62">
                        <c:v>3-Mar</c:v>
                      </c:pt>
                      <c:pt idx="63">
                        <c:v>4-Mar</c:v>
                      </c:pt>
                      <c:pt idx="64">
                        <c:v>5-Mar</c:v>
                      </c:pt>
                      <c:pt idx="65">
                        <c:v>6-Mar</c:v>
                      </c:pt>
                      <c:pt idx="66">
                        <c:v>7-Mar</c:v>
                      </c:pt>
                      <c:pt idx="67">
                        <c:v>8-Mar</c:v>
                      </c:pt>
                      <c:pt idx="68">
                        <c:v>9-Mar</c:v>
                      </c:pt>
                      <c:pt idx="69">
                        <c:v>10-Mar</c:v>
                      </c:pt>
                      <c:pt idx="70">
                        <c:v>11-Mar</c:v>
                      </c:pt>
                      <c:pt idx="71">
                        <c:v>12-Mar</c:v>
                      </c:pt>
                      <c:pt idx="72">
                        <c:v>13-Mar</c:v>
                      </c:pt>
                      <c:pt idx="73">
                        <c:v>14-Mar</c:v>
                      </c:pt>
                      <c:pt idx="74">
                        <c:v>15-Mar</c:v>
                      </c:pt>
                      <c:pt idx="75">
                        <c:v>16-Mar</c:v>
                      </c:pt>
                      <c:pt idx="76">
                        <c:v>17-Mar</c:v>
                      </c:pt>
                      <c:pt idx="77">
                        <c:v>18-Mar</c:v>
                      </c:pt>
                      <c:pt idx="78">
                        <c:v>19-Mar</c:v>
                      </c:pt>
                      <c:pt idx="79">
                        <c:v>20-Mar</c:v>
                      </c:pt>
                      <c:pt idx="80">
                        <c:v>21-Mar</c:v>
                      </c:pt>
                      <c:pt idx="81">
                        <c:v>22-Mar</c:v>
                      </c:pt>
                      <c:pt idx="82">
                        <c:v>23-Mar</c:v>
                      </c:pt>
                      <c:pt idx="83">
                        <c:v>24-Mar</c:v>
                      </c:pt>
                      <c:pt idx="84">
                        <c:v>25-Mar</c:v>
                      </c:pt>
                      <c:pt idx="85">
                        <c:v>26-Mar</c:v>
                      </c:pt>
                      <c:pt idx="86">
                        <c:v>27-Mar</c:v>
                      </c:pt>
                      <c:pt idx="87">
                        <c:v>28-Mar</c:v>
                      </c:pt>
                      <c:pt idx="88">
                        <c:v>29-Mar</c:v>
                      </c:pt>
                      <c:pt idx="89">
                        <c:v>30-Mar</c:v>
                      </c:pt>
                      <c:pt idx="90">
                        <c:v>31-Mar</c:v>
                      </c:pt>
                      <c:pt idx="91">
                        <c:v>1-Apr</c:v>
                      </c:pt>
                      <c:pt idx="92">
                        <c:v>2-Apr</c:v>
                      </c:pt>
                      <c:pt idx="93">
                        <c:v>3-Apr</c:v>
                      </c:pt>
                      <c:pt idx="94">
                        <c:v>4-Apr</c:v>
                      </c:pt>
                      <c:pt idx="95">
                        <c:v>5-Apr</c:v>
                      </c:pt>
                      <c:pt idx="96">
                        <c:v>6-Apr</c:v>
                      </c:pt>
                      <c:pt idx="97">
                        <c:v>7-Apr</c:v>
                      </c:pt>
                      <c:pt idx="98">
                        <c:v>8-Apr</c:v>
                      </c:pt>
                      <c:pt idx="99">
                        <c:v>9-Apr</c:v>
                      </c:pt>
                      <c:pt idx="100">
                        <c:v>10-Apr</c:v>
                      </c:pt>
                      <c:pt idx="101">
                        <c:v>11-Apr</c:v>
                      </c:pt>
                      <c:pt idx="102">
                        <c:v>12-Apr</c:v>
                      </c:pt>
                      <c:pt idx="103">
                        <c:v>13-Apr</c:v>
                      </c:pt>
                      <c:pt idx="104">
                        <c:v>14-Apr</c:v>
                      </c:pt>
                      <c:pt idx="105">
                        <c:v>15-Apr</c:v>
                      </c:pt>
                      <c:pt idx="106">
                        <c:v>16-Apr</c:v>
                      </c:pt>
                      <c:pt idx="107">
                        <c:v>17-Apr</c:v>
                      </c:pt>
                      <c:pt idx="108">
                        <c:v>18-Apr</c:v>
                      </c:pt>
                      <c:pt idx="109">
                        <c:v>19-Apr</c:v>
                      </c:pt>
                      <c:pt idx="110">
                        <c:v>20-Apr</c:v>
                      </c:pt>
                      <c:pt idx="111">
                        <c:v>21-Apr</c:v>
                      </c:pt>
                      <c:pt idx="112">
                        <c:v>22-Apr</c:v>
                      </c:pt>
                      <c:pt idx="113">
                        <c:v>23-Apr</c:v>
                      </c:pt>
                      <c:pt idx="114">
                        <c:v>24-Apr</c:v>
                      </c:pt>
                      <c:pt idx="115">
                        <c:v>25-Apr</c:v>
                      </c:pt>
                      <c:pt idx="116">
                        <c:v>26-Apr</c:v>
                      </c:pt>
                      <c:pt idx="117">
                        <c:v>27-Apr</c:v>
                      </c:pt>
                      <c:pt idx="118">
                        <c:v>28-Apr</c:v>
                      </c:pt>
                      <c:pt idx="119">
                        <c:v>29-Apr</c:v>
                      </c:pt>
                      <c:pt idx="120">
                        <c:v>30-Apr</c:v>
                      </c:pt>
                      <c:pt idx="121">
                        <c:v>1-May</c:v>
                      </c:pt>
                      <c:pt idx="122">
                        <c:v>2-May</c:v>
                      </c:pt>
                      <c:pt idx="123">
                        <c:v>3-May</c:v>
                      </c:pt>
                      <c:pt idx="124">
                        <c:v>4-May</c:v>
                      </c:pt>
                      <c:pt idx="125">
                        <c:v>5-May</c:v>
                      </c:pt>
                      <c:pt idx="126">
                        <c:v>6-May</c:v>
                      </c:pt>
                      <c:pt idx="127">
                        <c:v>7-May</c:v>
                      </c:pt>
                      <c:pt idx="128">
                        <c:v>8-May</c:v>
                      </c:pt>
                      <c:pt idx="129">
                        <c:v>9-May</c:v>
                      </c:pt>
                      <c:pt idx="130">
                        <c:v>10-May</c:v>
                      </c:pt>
                      <c:pt idx="131">
                        <c:v>11-May</c:v>
                      </c:pt>
                      <c:pt idx="132">
                        <c:v>12-May</c:v>
                      </c:pt>
                      <c:pt idx="133">
                        <c:v>13-May</c:v>
                      </c:pt>
                      <c:pt idx="134">
                        <c:v>14-May</c:v>
                      </c:pt>
                      <c:pt idx="135">
                        <c:v>15-May</c:v>
                      </c:pt>
                      <c:pt idx="136">
                        <c:v>16-May</c:v>
                      </c:pt>
                      <c:pt idx="137">
                        <c:v>17-May</c:v>
                      </c:pt>
                      <c:pt idx="138">
                        <c:v>18-May</c:v>
                      </c:pt>
                      <c:pt idx="139">
                        <c:v>19-May</c:v>
                      </c:pt>
                      <c:pt idx="140">
                        <c:v>20-May</c:v>
                      </c:pt>
                      <c:pt idx="141">
                        <c:v>21-May</c:v>
                      </c:pt>
                      <c:pt idx="142">
                        <c:v>22-May</c:v>
                      </c:pt>
                      <c:pt idx="143">
                        <c:v>23-May</c:v>
                      </c:pt>
                      <c:pt idx="144">
                        <c:v>24-May</c:v>
                      </c:pt>
                      <c:pt idx="145">
                        <c:v>25-May</c:v>
                      </c:pt>
                      <c:pt idx="146">
                        <c:v>26-May</c:v>
                      </c:pt>
                      <c:pt idx="147">
                        <c:v>27-May</c:v>
                      </c:pt>
                      <c:pt idx="148">
                        <c:v>28-May</c:v>
                      </c:pt>
                      <c:pt idx="149">
                        <c:v>29-May</c:v>
                      </c:pt>
                      <c:pt idx="150">
                        <c:v>30-May</c:v>
                      </c:pt>
                      <c:pt idx="151">
                        <c:v>31-May</c:v>
                      </c:pt>
                      <c:pt idx="152">
                        <c:v>1-Jun</c:v>
                      </c:pt>
                      <c:pt idx="153">
                        <c:v>2-Jun</c:v>
                      </c:pt>
                      <c:pt idx="154">
                        <c:v>3-Jun</c:v>
                      </c:pt>
                      <c:pt idx="155">
                        <c:v>4-Jun</c:v>
                      </c:pt>
                      <c:pt idx="156">
                        <c:v>5-Jun</c:v>
                      </c:pt>
                      <c:pt idx="157">
                        <c:v>6-Jun</c:v>
                      </c:pt>
                      <c:pt idx="158">
                        <c:v>7-Jun</c:v>
                      </c:pt>
                      <c:pt idx="159">
                        <c:v>8-Jun</c:v>
                      </c:pt>
                      <c:pt idx="160">
                        <c:v>9-Jun</c:v>
                      </c:pt>
                      <c:pt idx="161">
                        <c:v>10-Jun</c:v>
                      </c:pt>
                      <c:pt idx="162">
                        <c:v>11-Jun</c:v>
                      </c:pt>
                      <c:pt idx="163">
                        <c:v>12-Jun</c:v>
                      </c:pt>
                      <c:pt idx="164">
                        <c:v>13-Jun</c:v>
                      </c:pt>
                      <c:pt idx="165">
                        <c:v>14-Jun</c:v>
                      </c:pt>
                      <c:pt idx="166">
                        <c:v>15-Jun</c:v>
                      </c:pt>
                      <c:pt idx="167">
                        <c:v>16-Jun</c:v>
                      </c:pt>
                      <c:pt idx="168">
                        <c:v>17-Jun</c:v>
                      </c:pt>
                      <c:pt idx="169">
                        <c:v>18-Jun</c:v>
                      </c:pt>
                      <c:pt idx="170">
                        <c:v>19-Jun</c:v>
                      </c:pt>
                      <c:pt idx="171">
                        <c:v>20-Jun</c:v>
                      </c:pt>
                      <c:pt idx="172">
                        <c:v>21-Jun</c:v>
                      </c:pt>
                      <c:pt idx="173">
                        <c:v>22-Jun</c:v>
                      </c:pt>
                      <c:pt idx="174">
                        <c:v>23-Jun</c:v>
                      </c:pt>
                      <c:pt idx="175">
                        <c:v>24-Jun</c:v>
                      </c:pt>
                      <c:pt idx="176">
                        <c:v>25-Jun</c:v>
                      </c:pt>
                      <c:pt idx="177">
                        <c:v>26-Jun</c:v>
                      </c:pt>
                      <c:pt idx="178">
                        <c:v>27-Jun</c:v>
                      </c:pt>
                      <c:pt idx="179">
                        <c:v>28-Jun</c:v>
                      </c:pt>
                      <c:pt idx="180">
                        <c:v>29-Jun</c:v>
                      </c:pt>
                      <c:pt idx="181">
                        <c:v>30-Jun</c:v>
                      </c:pt>
                      <c:pt idx="182">
                        <c:v>1-Jul</c:v>
                      </c:pt>
                      <c:pt idx="183">
                        <c:v>2-Jul</c:v>
                      </c:pt>
                      <c:pt idx="184">
                        <c:v>3-Jul</c:v>
                      </c:pt>
                      <c:pt idx="185">
                        <c:v>4-Jul</c:v>
                      </c:pt>
                      <c:pt idx="186">
                        <c:v>5-Jul</c:v>
                      </c:pt>
                      <c:pt idx="187">
                        <c:v>6-Jul</c:v>
                      </c:pt>
                      <c:pt idx="188">
                        <c:v>7-Jul</c:v>
                      </c:pt>
                      <c:pt idx="189">
                        <c:v>8-Jul</c:v>
                      </c:pt>
                      <c:pt idx="190">
                        <c:v>9-Jul</c:v>
                      </c:pt>
                      <c:pt idx="191">
                        <c:v>10-Jul</c:v>
                      </c:pt>
                      <c:pt idx="192">
                        <c:v>11-Jul</c:v>
                      </c:pt>
                      <c:pt idx="193">
                        <c:v>12-Jul</c:v>
                      </c:pt>
                      <c:pt idx="194">
                        <c:v>13-Jul</c:v>
                      </c:pt>
                      <c:pt idx="195">
                        <c:v>14-Jul</c:v>
                      </c:pt>
                      <c:pt idx="196">
                        <c:v>15-Jul</c:v>
                      </c:pt>
                      <c:pt idx="197">
                        <c:v>16-Jul</c:v>
                      </c:pt>
                      <c:pt idx="198">
                        <c:v>17-Jul</c:v>
                      </c:pt>
                      <c:pt idx="199">
                        <c:v>18-Jul</c:v>
                      </c:pt>
                      <c:pt idx="200">
                        <c:v>19-Jul</c:v>
                      </c:pt>
                      <c:pt idx="201">
                        <c:v>20-Jul</c:v>
                      </c:pt>
                      <c:pt idx="202">
                        <c:v>21-Jul</c:v>
                      </c:pt>
                      <c:pt idx="203">
                        <c:v>22-Jul</c:v>
                      </c:pt>
                      <c:pt idx="204">
                        <c:v>23-Jul</c:v>
                      </c:pt>
                      <c:pt idx="205">
                        <c:v>24-Jul</c:v>
                      </c:pt>
                      <c:pt idx="206">
                        <c:v>25-Jul</c:v>
                      </c:pt>
                      <c:pt idx="207">
                        <c:v>26-Jul</c:v>
                      </c:pt>
                      <c:pt idx="208">
                        <c:v>27-Jul</c:v>
                      </c:pt>
                      <c:pt idx="209">
                        <c:v>28-Jul</c:v>
                      </c:pt>
                      <c:pt idx="210">
                        <c:v>29-Jul</c:v>
                      </c:pt>
                      <c:pt idx="211">
                        <c:v>30-Jul</c:v>
                      </c:pt>
                      <c:pt idx="212">
                        <c:v>31-Jul</c:v>
                      </c:pt>
                      <c:pt idx="213">
                        <c:v>1-Aug</c:v>
                      </c:pt>
                      <c:pt idx="214">
                        <c:v>2-Aug</c:v>
                      </c:pt>
                      <c:pt idx="215">
                        <c:v>3-Aug</c:v>
                      </c:pt>
                      <c:pt idx="216">
                        <c:v>4-Aug</c:v>
                      </c:pt>
                      <c:pt idx="217">
                        <c:v>5-Aug</c:v>
                      </c:pt>
                      <c:pt idx="218">
                        <c:v>6-Aug</c:v>
                      </c:pt>
                      <c:pt idx="219">
                        <c:v>7-Aug</c:v>
                      </c:pt>
                      <c:pt idx="220">
                        <c:v>8-Aug</c:v>
                      </c:pt>
                      <c:pt idx="221">
                        <c:v>9-Aug</c:v>
                      </c:pt>
                      <c:pt idx="222">
                        <c:v>10-Aug</c:v>
                      </c:pt>
                      <c:pt idx="223">
                        <c:v>11-Aug</c:v>
                      </c:pt>
                      <c:pt idx="224">
                        <c:v>12-Aug</c:v>
                      </c:pt>
                      <c:pt idx="225">
                        <c:v>13-Aug</c:v>
                      </c:pt>
                      <c:pt idx="226">
                        <c:v>14-Aug</c:v>
                      </c:pt>
                      <c:pt idx="227">
                        <c:v>15-Aug</c:v>
                      </c:pt>
                      <c:pt idx="228">
                        <c:v>16-Aug</c:v>
                      </c:pt>
                      <c:pt idx="229">
                        <c:v>17-Aug</c:v>
                      </c:pt>
                      <c:pt idx="230">
                        <c:v>18-Aug</c:v>
                      </c:pt>
                      <c:pt idx="231">
                        <c:v>19-Aug</c:v>
                      </c:pt>
                      <c:pt idx="232">
                        <c:v>20-Aug</c:v>
                      </c:pt>
                      <c:pt idx="233">
                        <c:v>21-Aug</c:v>
                      </c:pt>
                      <c:pt idx="234">
                        <c:v>22-Aug</c:v>
                      </c:pt>
                      <c:pt idx="235">
                        <c:v>23-Aug</c:v>
                      </c:pt>
                      <c:pt idx="236">
                        <c:v>24-Aug</c:v>
                      </c:pt>
                      <c:pt idx="237">
                        <c:v>25-Aug</c:v>
                      </c:pt>
                      <c:pt idx="238">
                        <c:v>26-Aug</c:v>
                      </c:pt>
                      <c:pt idx="239">
                        <c:v>27-Aug</c:v>
                      </c:pt>
                      <c:pt idx="240">
                        <c:v>28-Aug</c:v>
                      </c:pt>
                      <c:pt idx="241">
                        <c:v>29-Aug</c:v>
                      </c:pt>
                      <c:pt idx="242">
                        <c:v>30-Aug</c:v>
                      </c:pt>
                      <c:pt idx="243">
                        <c:v>31-Aug</c:v>
                      </c:pt>
                      <c:pt idx="244">
                        <c:v>1-Sep</c:v>
                      </c:pt>
                      <c:pt idx="245">
                        <c:v>2-Sep</c:v>
                      </c:pt>
                      <c:pt idx="246">
                        <c:v>3-Sep</c:v>
                      </c:pt>
                      <c:pt idx="247">
                        <c:v>4-Sep</c:v>
                      </c:pt>
                      <c:pt idx="248">
                        <c:v>5-Sep</c:v>
                      </c:pt>
                      <c:pt idx="249">
                        <c:v>6-Sep</c:v>
                      </c:pt>
                      <c:pt idx="250">
                        <c:v>7-Sep</c:v>
                      </c:pt>
                      <c:pt idx="251">
                        <c:v>8-Sep</c:v>
                      </c:pt>
                      <c:pt idx="252">
                        <c:v>9-Sep</c:v>
                      </c:pt>
                      <c:pt idx="253">
                        <c:v>10-Sep</c:v>
                      </c:pt>
                      <c:pt idx="254">
                        <c:v>11-Sep</c:v>
                      </c:pt>
                      <c:pt idx="255">
                        <c:v>12-Sep</c:v>
                      </c:pt>
                      <c:pt idx="256">
                        <c:v>13-Sep</c:v>
                      </c:pt>
                      <c:pt idx="257">
                        <c:v>14-Sep</c:v>
                      </c:pt>
                      <c:pt idx="258">
                        <c:v>15-Sep</c:v>
                      </c:pt>
                      <c:pt idx="259">
                        <c:v>16-Sep</c:v>
                      </c:pt>
                      <c:pt idx="260">
                        <c:v>17-Sep</c:v>
                      </c:pt>
                      <c:pt idx="261">
                        <c:v>18-Sep</c:v>
                      </c:pt>
                      <c:pt idx="262">
                        <c:v>19-Sep</c:v>
                      </c:pt>
                      <c:pt idx="263">
                        <c:v>20-Sep</c:v>
                      </c:pt>
                      <c:pt idx="264">
                        <c:v>21-Sep</c:v>
                      </c:pt>
                      <c:pt idx="265">
                        <c:v>22-Sep</c:v>
                      </c:pt>
                      <c:pt idx="266">
                        <c:v>23-Sep</c:v>
                      </c:pt>
                      <c:pt idx="267">
                        <c:v>24-Sep</c:v>
                      </c:pt>
                      <c:pt idx="268">
                        <c:v>25-Sep</c:v>
                      </c:pt>
                      <c:pt idx="269">
                        <c:v>26-Sep</c:v>
                      </c:pt>
                      <c:pt idx="270">
                        <c:v>27-Sep</c:v>
                      </c:pt>
                      <c:pt idx="271">
                        <c:v>28-Sep</c:v>
                      </c:pt>
                      <c:pt idx="272">
                        <c:v>29-Sep</c:v>
                      </c:pt>
                      <c:pt idx="273">
                        <c:v>30-Sep</c:v>
                      </c:pt>
                      <c:pt idx="274">
                        <c:v>1-Oct</c:v>
                      </c:pt>
                      <c:pt idx="275">
                        <c:v>2-Oct</c:v>
                      </c:pt>
                      <c:pt idx="276">
                        <c:v>3-Oct</c:v>
                      </c:pt>
                      <c:pt idx="277">
                        <c:v>4-Oct</c:v>
                      </c:pt>
                      <c:pt idx="278">
                        <c:v>5-Oct</c:v>
                      </c:pt>
                      <c:pt idx="279">
                        <c:v>6-Oct</c:v>
                      </c:pt>
                      <c:pt idx="280">
                        <c:v>7-Oct</c:v>
                      </c:pt>
                      <c:pt idx="281">
                        <c:v>8-Oct</c:v>
                      </c:pt>
                      <c:pt idx="282">
                        <c:v>9-Oct</c:v>
                      </c:pt>
                      <c:pt idx="283">
                        <c:v>10-Oct</c:v>
                      </c:pt>
                      <c:pt idx="284">
                        <c:v>11-Oct</c:v>
                      </c:pt>
                      <c:pt idx="285">
                        <c:v>12-Oct</c:v>
                      </c:pt>
                      <c:pt idx="286">
                        <c:v>13-Oct</c:v>
                      </c:pt>
                      <c:pt idx="287">
                        <c:v>14-Oct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Sheet1!$A$2:$A$289</c15:sqref>
                        </c15:formulaRef>
                      </c:ext>
                    </c:extLst>
                    <c:numCache>
                      <c:formatCode>d\-mmm</c:formatCode>
                      <c:ptCount val="287"/>
                      <c:pt idx="0">
                        <c:v>43832</c:v>
                      </c:pt>
                      <c:pt idx="1">
                        <c:v>43833</c:v>
                      </c:pt>
                      <c:pt idx="2">
                        <c:v>43834</c:v>
                      </c:pt>
                      <c:pt idx="3">
                        <c:v>43835</c:v>
                      </c:pt>
                      <c:pt idx="4">
                        <c:v>43836</c:v>
                      </c:pt>
                      <c:pt idx="5">
                        <c:v>43837</c:v>
                      </c:pt>
                      <c:pt idx="6">
                        <c:v>43838</c:v>
                      </c:pt>
                      <c:pt idx="7">
                        <c:v>43839</c:v>
                      </c:pt>
                      <c:pt idx="8">
                        <c:v>43840</c:v>
                      </c:pt>
                      <c:pt idx="9">
                        <c:v>43841</c:v>
                      </c:pt>
                      <c:pt idx="10">
                        <c:v>43842</c:v>
                      </c:pt>
                      <c:pt idx="11">
                        <c:v>43843</c:v>
                      </c:pt>
                      <c:pt idx="12">
                        <c:v>43844</c:v>
                      </c:pt>
                      <c:pt idx="13">
                        <c:v>43845</c:v>
                      </c:pt>
                      <c:pt idx="14">
                        <c:v>43846</c:v>
                      </c:pt>
                      <c:pt idx="15">
                        <c:v>43847</c:v>
                      </c:pt>
                      <c:pt idx="16">
                        <c:v>43848</c:v>
                      </c:pt>
                      <c:pt idx="17">
                        <c:v>43849</c:v>
                      </c:pt>
                      <c:pt idx="18">
                        <c:v>43850</c:v>
                      </c:pt>
                      <c:pt idx="19">
                        <c:v>43851</c:v>
                      </c:pt>
                      <c:pt idx="20">
                        <c:v>43852</c:v>
                      </c:pt>
                      <c:pt idx="21">
                        <c:v>43853</c:v>
                      </c:pt>
                      <c:pt idx="22">
                        <c:v>43854</c:v>
                      </c:pt>
                      <c:pt idx="23">
                        <c:v>43855</c:v>
                      </c:pt>
                      <c:pt idx="24">
                        <c:v>43856</c:v>
                      </c:pt>
                      <c:pt idx="25">
                        <c:v>43857</c:v>
                      </c:pt>
                      <c:pt idx="26">
                        <c:v>43858</c:v>
                      </c:pt>
                      <c:pt idx="27">
                        <c:v>43859</c:v>
                      </c:pt>
                      <c:pt idx="28">
                        <c:v>43860</c:v>
                      </c:pt>
                      <c:pt idx="29">
                        <c:v>43861</c:v>
                      </c:pt>
                      <c:pt idx="30">
                        <c:v>43862</c:v>
                      </c:pt>
                      <c:pt idx="31">
                        <c:v>43863</c:v>
                      </c:pt>
                      <c:pt idx="32">
                        <c:v>43864</c:v>
                      </c:pt>
                      <c:pt idx="33">
                        <c:v>43865</c:v>
                      </c:pt>
                      <c:pt idx="34">
                        <c:v>43866</c:v>
                      </c:pt>
                      <c:pt idx="35">
                        <c:v>43867</c:v>
                      </c:pt>
                      <c:pt idx="36">
                        <c:v>43868</c:v>
                      </c:pt>
                      <c:pt idx="37">
                        <c:v>43869</c:v>
                      </c:pt>
                      <c:pt idx="38">
                        <c:v>43870</c:v>
                      </c:pt>
                      <c:pt idx="39">
                        <c:v>43871</c:v>
                      </c:pt>
                      <c:pt idx="40">
                        <c:v>43872</c:v>
                      </c:pt>
                      <c:pt idx="41">
                        <c:v>43873</c:v>
                      </c:pt>
                      <c:pt idx="42">
                        <c:v>43874</c:v>
                      </c:pt>
                      <c:pt idx="43">
                        <c:v>43875</c:v>
                      </c:pt>
                      <c:pt idx="44">
                        <c:v>43876</c:v>
                      </c:pt>
                      <c:pt idx="45">
                        <c:v>43877</c:v>
                      </c:pt>
                      <c:pt idx="46">
                        <c:v>43878</c:v>
                      </c:pt>
                      <c:pt idx="47">
                        <c:v>43879</c:v>
                      </c:pt>
                      <c:pt idx="48">
                        <c:v>43880</c:v>
                      </c:pt>
                      <c:pt idx="49">
                        <c:v>43881</c:v>
                      </c:pt>
                      <c:pt idx="50">
                        <c:v>43882</c:v>
                      </c:pt>
                      <c:pt idx="51">
                        <c:v>43883</c:v>
                      </c:pt>
                      <c:pt idx="52">
                        <c:v>43884</c:v>
                      </c:pt>
                      <c:pt idx="53">
                        <c:v>43885</c:v>
                      </c:pt>
                      <c:pt idx="54">
                        <c:v>43886</c:v>
                      </c:pt>
                      <c:pt idx="55">
                        <c:v>43887</c:v>
                      </c:pt>
                      <c:pt idx="56">
                        <c:v>43888</c:v>
                      </c:pt>
                      <c:pt idx="57">
                        <c:v>43889</c:v>
                      </c:pt>
                      <c:pt idx="58">
                        <c:v>43890</c:v>
                      </c:pt>
                      <c:pt idx="59">
                        <c:v>43891</c:v>
                      </c:pt>
                      <c:pt idx="60">
                        <c:v>43892</c:v>
                      </c:pt>
                      <c:pt idx="61">
                        <c:v>43893</c:v>
                      </c:pt>
                      <c:pt idx="62">
                        <c:v>43894</c:v>
                      </c:pt>
                      <c:pt idx="63">
                        <c:v>43895</c:v>
                      </c:pt>
                      <c:pt idx="64">
                        <c:v>43896</c:v>
                      </c:pt>
                      <c:pt idx="65">
                        <c:v>43897</c:v>
                      </c:pt>
                      <c:pt idx="66">
                        <c:v>43898</c:v>
                      </c:pt>
                      <c:pt idx="67">
                        <c:v>43899</c:v>
                      </c:pt>
                      <c:pt idx="68">
                        <c:v>43900</c:v>
                      </c:pt>
                      <c:pt idx="69">
                        <c:v>43901</c:v>
                      </c:pt>
                      <c:pt idx="70">
                        <c:v>43902</c:v>
                      </c:pt>
                      <c:pt idx="71">
                        <c:v>43903</c:v>
                      </c:pt>
                      <c:pt idx="72">
                        <c:v>43904</c:v>
                      </c:pt>
                      <c:pt idx="73">
                        <c:v>43905</c:v>
                      </c:pt>
                      <c:pt idx="74">
                        <c:v>43906</c:v>
                      </c:pt>
                      <c:pt idx="75">
                        <c:v>43907</c:v>
                      </c:pt>
                      <c:pt idx="76">
                        <c:v>43908</c:v>
                      </c:pt>
                      <c:pt idx="77">
                        <c:v>43909</c:v>
                      </c:pt>
                      <c:pt idx="78">
                        <c:v>43910</c:v>
                      </c:pt>
                      <c:pt idx="79">
                        <c:v>43911</c:v>
                      </c:pt>
                      <c:pt idx="80">
                        <c:v>43912</c:v>
                      </c:pt>
                      <c:pt idx="81">
                        <c:v>43913</c:v>
                      </c:pt>
                      <c:pt idx="82">
                        <c:v>43914</c:v>
                      </c:pt>
                      <c:pt idx="83">
                        <c:v>43915</c:v>
                      </c:pt>
                      <c:pt idx="84">
                        <c:v>43916</c:v>
                      </c:pt>
                      <c:pt idx="85">
                        <c:v>43917</c:v>
                      </c:pt>
                      <c:pt idx="86">
                        <c:v>43918</c:v>
                      </c:pt>
                      <c:pt idx="87">
                        <c:v>43919</c:v>
                      </c:pt>
                      <c:pt idx="88">
                        <c:v>43920</c:v>
                      </c:pt>
                      <c:pt idx="89">
                        <c:v>43921</c:v>
                      </c:pt>
                      <c:pt idx="90">
                        <c:v>43922</c:v>
                      </c:pt>
                      <c:pt idx="91">
                        <c:v>43923</c:v>
                      </c:pt>
                      <c:pt idx="92">
                        <c:v>43924</c:v>
                      </c:pt>
                      <c:pt idx="93">
                        <c:v>43925</c:v>
                      </c:pt>
                      <c:pt idx="94">
                        <c:v>43926</c:v>
                      </c:pt>
                      <c:pt idx="95">
                        <c:v>43927</c:v>
                      </c:pt>
                      <c:pt idx="96">
                        <c:v>43928</c:v>
                      </c:pt>
                      <c:pt idx="97">
                        <c:v>43929</c:v>
                      </c:pt>
                      <c:pt idx="98">
                        <c:v>43930</c:v>
                      </c:pt>
                      <c:pt idx="99">
                        <c:v>43931</c:v>
                      </c:pt>
                      <c:pt idx="100">
                        <c:v>43932</c:v>
                      </c:pt>
                      <c:pt idx="101">
                        <c:v>43933</c:v>
                      </c:pt>
                      <c:pt idx="102">
                        <c:v>43934</c:v>
                      </c:pt>
                      <c:pt idx="103">
                        <c:v>43935</c:v>
                      </c:pt>
                      <c:pt idx="104">
                        <c:v>43936</c:v>
                      </c:pt>
                      <c:pt idx="105">
                        <c:v>43937</c:v>
                      </c:pt>
                      <c:pt idx="106">
                        <c:v>43938</c:v>
                      </c:pt>
                      <c:pt idx="107">
                        <c:v>43939</c:v>
                      </c:pt>
                      <c:pt idx="108">
                        <c:v>43940</c:v>
                      </c:pt>
                      <c:pt idx="109">
                        <c:v>43941</c:v>
                      </c:pt>
                      <c:pt idx="110">
                        <c:v>43942</c:v>
                      </c:pt>
                      <c:pt idx="111">
                        <c:v>43943</c:v>
                      </c:pt>
                      <c:pt idx="112">
                        <c:v>43944</c:v>
                      </c:pt>
                      <c:pt idx="113">
                        <c:v>43945</c:v>
                      </c:pt>
                      <c:pt idx="114">
                        <c:v>43946</c:v>
                      </c:pt>
                      <c:pt idx="115">
                        <c:v>43947</c:v>
                      </c:pt>
                      <c:pt idx="116">
                        <c:v>43948</c:v>
                      </c:pt>
                      <c:pt idx="117">
                        <c:v>43949</c:v>
                      </c:pt>
                      <c:pt idx="118">
                        <c:v>43950</c:v>
                      </c:pt>
                      <c:pt idx="119">
                        <c:v>43951</c:v>
                      </c:pt>
                      <c:pt idx="120">
                        <c:v>43952</c:v>
                      </c:pt>
                      <c:pt idx="121">
                        <c:v>43953</c:v>
                      </c:pt>
                      <c:pt idx="122">
                        <c:v>43954</c:v>
                      </c:pt>
                      <c:pt idx="123">
                        <c:v>43955</c:v>
                      </c:pt>
                      <c:pt idx="124">
                        <c:v>43956</c:v>
                      </c:pt>
                      <c:pt idx="125">
                        <c:v>43957</c:v>
                      </c:pt>
                      <c:pt idx="126">
                        <c:v>43958</c:v>
                      </c:pt>
                      <c:pt idx="127">
                        <c:v>43959</c:v>
                      </c:pt>
                      <c:pt idx="128">
                        <c:v>43960</c:v>
                      </c:pt>
                      <c:pt idx="129">
                        <c:v>43961</c:v>
                      </c:pt>
                      <c:pt idx="130">
                        <c:v>43962</c:v>
                      </c:pt>
                      <c:pt idx="131">
                        <c:v>43963</c:v>
                      </c:pt>
                      <c:pt idx="132">
                        <c:v>43964</c:v>
                      </c:pt>
                      <c:pt idx="133">
                        <c:v>43965</c:v>
                      </c:pt>
                      <c:pt idx="134">
                        <c:v>43966</c:v>
                      </c:pt>
                      <c:pt idx="135">
                        <c:v>43967</c:v>
                      </c:pt>
                      <c:pt idx="136">
                        <c:v>43968</c:v>
                      </c:pt>
                      <c:pt idx="137">
                        <c:v>43969</c:v>
                      </c:pt>
                      <c:pt idx="138">
                        <c:v>43970</c:v>
                      </c:pt>
                      <c:pt idx="139">
                        <c:v>43971</c:v>
                      </c:pt>
                      <c:pt idx="140">
                        <c:v>43972</c:v>
                      </c:pt>
                      <c:pt idx="141">
                        <c:v>43973</c:v>
                      </c:pt>
                      <c:pt idx="142">
                        <c:v>43974</c:v>
                      </c:pt>
                      <c:pt idx="143">
                        <c:v>43975</c:v>
                      </c:pt>
                      <c:pt idx="144">
                        <c:v>43976</c:v>
                      </c:pt>
                      <c:pt idx="145">
                        <c:v>43977</c:v>
                      </c:pt>
                      <c:pt idx="146">
                        <c:v>43978</c:v>
                      </c:pt>
                      <c:pt idx="147">
                        <c:v>43979</c:v>
                      </c:pt>
                      <c:pt idx="148">
                        <c:v>43980</c:v>
                      </c:pt>
                      <c:pt idx="149">
                        <c:v>43981</c:v>
                      </c:pt>
                      <c:pt idx="150">
                        <c:v>43982</c:v>
                      </c:pt>
                      <c:pt idx="151">
                        <c:v>43983</c:v>
                      </c:pt>
                      <c:pt idx="152">
                        <c:v>43984</c:v>
                      </c:pt>
                      <c:pt idx="153">
                        <c:v>43985</c:v>
                      </c:pt>
                      <c:pt idx="154">
                        <c:v>43986</c:v>
                      </c:pt>
                      <c:pt idx="155">
                        <c:v>43987</c:v>
                      </c:pt>
                      <c:pt idx="156">
                        <c:v>43988</c:v>
                      </c:pt>
                      <c:pt idx="157">
                        <c:v>43989</c:v>
                      </c:pt>
                      <c:pt idx="158">
                        <c:v>43990</c:v>
                      </c:pt>
                      <c:pt idx="159">
                        <c:v>43991</c:v>
                      </c:pt>
                      <c:pt idx="160">
                        <c:v>43992</c:v>
                      </c:pt>
                      <c:pt idx="161">
                        <c:v>43993</c:v>
                      </c:pt>
                      <c:pt idx="162">
                        <c:v>43994</c:v>
                      </c:pt>
                      <c:pt idx="163">
                        <c:v>43995</c:v>
                      </c:pt>
                      <c:pt idx="164">
                        <c:v>43996</c:v>
                      </c:pt>
                      <c:pt idx="165">
                        <c:v>43997</c:v>
                      </c:pt>
                      <c:pt idx="166">
                        <c:v>43998</c:v>
                      </c:pt>
                      <c:pt idx="167">
                        <c:v>43999</c:v>
                      </c:pt>
                      <c:pt idx="168">
                        <c:v>44000</c:v>
                      </c:pt>
                      <c:pt idx="169">
                        <c:v>44001</c:v>
                      </c:pt>
                      <c:pt idx="170">
                        <c:v>44002</c:v>
                      </c:pt>
                      <c:pt idx="171">
                        <c:v>44003</c:v>
                      </c:pt>
                      <c:pt idx="172">
                        <c:v>44004</c:v>
                      </c:pt>
                      <c:pt idx="173">
                        <c:v>44005</c:v>
                      </c:pt>
                      <c:pt idx="174">
                        <c:v>44006</c:v>
                      </c:pt>
                      <c:pt idx="175">
                        <c:v>44007</c:v>
                      </c:pt>
                      <c:pt idx="176">
                        <c:v>44008</c:v>
                      </c:pt>
                      <c:pt idx="177">
                        <c:v>44009</c:v>
                      </c:pt>
                      <c:pt idx="178">
                        <c:v>44010</c:v>
                      </c:pt>
                      <c:pt idx="179">
                        <c:v>44011</c:v>
                      </c:pt>
                      <c:pt idx="180">
                        <c:v>44012</c:v>
                      </c:pt>
                      <c:pt idx="181">
                        <c:v>44013</c:v>
                      </c:pt>
                      <c:pt idx="182">
                        <c:v>44014</c:v>
                      </c:pt>
                      <c:pt idx="183">
                        <c:v>44015</c:v>
                      </c:pt>
                      <c:pt idx="184">
                        <c:v>44016</c:v>
                      </c:pt>
                      <c:pt idx="185">
                        <c:v>44017</c:v>
                      </c:pt>
                      <c:pt idx="186">
                        <c:v>44018</c:v>
                      </c:pt>
                      <c:pt idx="187">
                        <c:v>44019</c:v>
                      </c:pt>
                      <c:pt idx="188">
                        <c:v>44020</c:v>
                      </c:pt>
                      <c:pt idx="189">
                        <c:v>44021</c:v>
                      </c:pt>
                      <c:pt idx="190">
                        <c:v>44022</c:v>
                      </c:pt>
                      <c:pt idx="191">
                        <c:v>44023</c:v>
                      </c:pt>
                      <c:pt idx="192">
                        <c:v>44024</c:v>
                      </c:pt>
                      <c:pt idx="193">
                        <c:v>44025</c:v>
                      </c:pt>
                      <c:pt idx="194">
                        <c:v>44026</c:v>
                      </c:pt>
                      <c:pt idx="195">
                        <c:v>44027</c:v>
                      </c:pt>
                      <c:pt idx="196">
                        <c:v>44028</c:v>
                      </c:pt>
                      <c:pt idx="197">
                        <c:v>44029</c:v>
                      </c:pt>
                      <c:pt idx="198">
                        <c:v>44030</c:v>
                      </c:pt>
                      <c:pt idx="199">
                        <c:v>44031</c:v>
                      </c:pt>
                      <c:pt idx="200">
                        <c:v>44032</c:v>
                      </c:pt>
                      <c:pt idx="201">
                        <c:v>44033</c:v>
                      </c:pt>
                      <c:pt idx="202">
                        <c:v>44034</c:v>
                      </c:pt>
                      <c:pt idx="203">
                        <c:v>44035</c:v>
                      </c:pt>
                      <c:pt idx="204">
                        <c:v>44036</c:v>
                      </c:pt>
                      <c:pt idx="205">
                        <c:v>44037</c:v>
                      </c:pt>
                      <c:pt idx="206">
                        <c:v>44038</c:v>
                      </c:pt>
                      <c:pt idx="207">
                        <c:v>44039</c:v>
                      </c:pt>
                      <c:pt idx="208">
                        <c:v>44040</c:v>
                      </c:pt>
                      <c:pt idx="209">
                        <c:v>44041</c:v>
                      </c:pt>
                      <c:pt idx="210">
                        <c:v>44042</c:v>
                      </c:pt>
                      <c:pt idx="211">
                        <c:v>44043</c:v>
                      </c:pt>
                      <c:pt idx="212">
                        <c:v>44044</c:v>
                      </c:pt>
                      <c:pt idx="213">
                        <c:v>44045</c:v>
                      </c:pt>
                      <c:pt idx="214">
                        <c:v>44046</c:v>
                      </c:pt>
                      <c:pt idx="215">
                        <c:v>44047</c:v>
                      </c:pt>
                      <c:pt idx="216">
                        <c:v>44048</c:v>
                      </c:pt>
                      <c:pt idx="217">
                        <c:v>44049</c:v>
                      </c:pt>
                      <c:pt idx="218">
                        <c:v>44050</c:v>
                      </c:pt>
                      <c:pt idx="219">
                        <c:v>44051</c:v>
                      </c:pt>
                      <c:pt idx="220">
                        <c:v>44052</c:v>
                      </c:pt>
                      <c:pt idx="221">
                        <c:v>44053</c:v>
                      </c:pt>
                      <c:pt idx="222">
                        <c:v>44054</c:v>
                      </c:pt>
                      <c:pt idx="223">
                        <c:v>44055</c:v>
                      </c:pt>
                      <c:pt idx="224">
                        <c:v>44056</c:v>
                      </c:pt>
                      <c:pt idx="225">
                        <c:v>44057</c:v>
                      </c:pt>
                      <c:pt idx="226">
                        <c:v>44058</c:v>
                      </c:pt>
                      <c:pt idx="227">
                        <c:v>44059</c:v>
                      </c:pt>
                      <c:pt idx="228">
                        <c:v>44060</c:v>
                      </c:pt>
                      <c:pt idx="229">
                        <c:v>44061</c:v>
                      </c:pt>
                      <c:pt idx="230">
                        <c:v>44062</c:v>
                      </c:pt>
                      <c:pt idx="231">
                        <c:v>44063</c:v>
                      </c:pt>
                      <c:pt idx="232">
                        <c:v>44064</c:v>
                      </c:pt>
                      <c:pt idx="233">
                        <c:v>44065</c:v>
                      </c:pt>
                      <c:pt idx="234">
                        <c:v>44066</c:v>
                      </c:pt>
                      <c:pt idx="235">
                        <c:v>44067</c:v>
                      </c:pt>
                      <c:pt idx="236">
                        <c:v>44068</c:v>
                      </c:pt>
                      <c:pt idx="237">
                        <c:v>44069</c:v>
                      </c:pt>
                      <c:pt idx="238">
                        <c:v>44070</c:v>
                      </c:pt>
                      <c:pt idx="239">
                        <c:v>44071</c:v>
                      </c:pt>
                      <c:pt idx="240">
                        <c:v>44072</c:v>
                      </c:pt>
                      <c:pt idx="241">
                        <c:v>44073</c:v>
                      </c:pt>
                      <c:pt idx="242">
                        <c:v>44074</c:v>
                      </c:pt>
                      <c:pt idx="243">
                        <c:v>44075</c:v>
                      </c:pt>
                      <c:pt idx="244">
                        <c:v>44076</c:v>
                      </c:pt>
                      <c:pt idx="245">
                        <c:v>44077</c:v>
                      </c:pt>
                      <c:pt idx="246">
                        <c:v>44078</c:v>
                      </c:pt>
                      <c:pt idx="247">
                        <c:v>44079</c:v>
                      </c:pt>
                      <c:pt idx="248">
                        <c:v>44080</c:v>
                      </c:pt>
                      <c:pt idx="249">
                        <c:v>44081</c:v>
                      </c:pt>
                      <c:pt idx="250">
                        <c:v>44082</c:v>
                      </c:pt>
                      <c:pt idx="251">
                        <c:v>44083</c:v>
                      </c:pt>
                      <c:pt idx="252">
                        <c:v>44084</c:v>
                      </c:pt>
                      <c:pt idx="253">
                        <c:v>44085</c:v>
                      </c:pt>
                      <c:pt idx="254">
                        <c:v>44086</c:v>
                      </c:pt>
                      <c:pt idx="255">
                        <c:v>44087</c:v>
                      </c:pt>
                      <c:pt idx="256">
                        <c:v>44088</c:v>
                      </c:pt>
                      <c:pt idx="257">
                        <c:v>44089</c:v>
                      </c:pt>
                      <c:pt idx="258">
                        <c:v>44090</c:v>
                      </c:pt>
                      <c:pt idx="259">
                        <c:v>44091</c:v>
                      </c:pt>
                      <c:pt idx="260">
                        <c:v>44092</c:v>
                      </c:pt>
                      <c:pt idx="261">
                        <c:v>44093</c:v>
                      </c:pt>
                      <c:pt idx="262">
                        <c:v>44094</c:v>
                      </c:pt>
                      <c:pt idx="263">
                        <c:v>44095</c:v>
                      </c:pt>
                      <c:pt idx="264">
                        <c:v>44096</c:v>
                      </c:pt>
                      <c:pt idx="265">
                        <c:v>44097</c:v>
                      </c:pt>
                      <c:pt idx="266">
                        <c:v>44098</c:v>
                      </c:pt>
                      <c:pt idx="267">
                        <c:v>44099</c:v>
                      </c:pt>
                      <c:pt idx="268">
                        <c:v>44100</c:v>
                      </c:pt>
                      <c:pt idx="269">
                        <c:v>44101</c:v>
                      </c:pt>
                      <c:pt idx="270">
                        <c:v>44102</c:v>
                      </c:pt>
                      <c:pt idx="271">
                        <c:v>44103</c:v>
                      </c:pt>
                      <c:pt idx="272">
                        <c:v>44104</c:v>
                      </c:pt>
                      <c:pt idx="273">
                        <c:v>44105</c:v>
                      </c:pt>
                      <c:pt idx="274">
                        <c:v>44106</c:v>
                      </c:pt>
                      <c:pt idx="275">
                        <c:v>44107</c:v>
                      </c:pt>
                      <c:pt idx="276">
                        <c:v>44108</c:v>
                      </c:pt>
                      <c:pt idx="277">
                        <c:v>44109</c:v>
                      </c:pt>
                      <c:pt idx="278">
                        <c:v>44110</c:v>
                      </c:pt>
                      <c:pt idx="279">
                        <c:v>44111</c:v>
                      </c:pt>
                      <c:pt idx="280">
                        <c:v>44112</c:v>
                      </c:pt>
                      <c:pt idx="281">
                        <c:v>44113</c:v>
                      </c:pt>
                      <c:pt idx="282">
                        <c:v>44114</c:v>
                      </c:pt>
                      <c:pt idx="283">
                        <c:v>44115</c:v>
                      </c:pt>
                      <c:pt idx="284">
                        <c:v>44116</c:v>
                      </c:pt>
                      <c:pt idx="285">
                        <c:v>44117</c:v>
                      </c:pt>
                      <c:pt idx="286">
                        <c:v>44118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178-2648-BF01-E3D7710D0967}"/>
                  </c:ext>
                </c:extLst>
              </c15:ser>
            </c15:filteredLineSeries>
          </c:ext>
        </c:extLst>
      </c:lineChart>
      <c:catAx>
        <c:axId val="632817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025744"/>
        <c:crosses val="autoZero"/>
        <c:auto val="1"/>
        <c:lblAlgn val="ctr"/>
        <c:lblOffset val="100"/>
        <c:tickLblSkip val="14"/>
        <c:noMultiLvlLbl val="0"/>
      </c:catAx>
      <c:valAx>
        <c:axId val="9802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328175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Trump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[trend.xlsx]Sheet1!$V$1</c:f>
              <c:strCache>
                <c:ptCount val="1"/>
                <c:pt idx="0">
                  <c:v>All_tweets</c:v>
                </c:pt>
              </c:strCache>
            </c:strRef>
          </c:tx>
          <c:spPr>
            <a:ln w="127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Sheet1!$V$2:$V$290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38</c:v>
                </c:pt>
                <c:pt idx="9">
                  <c:v>12</c:v>
                </c:pt>
                <c:pt idx="10">
                  <c:v>4</c:v>
                </c:pt>
                <c:pt idx="11">
                  <c:v>16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10</c:v>
                </c:pt>
                <c:pt idx="33">
                  <c:v>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15</c:v>
                </c:pt>
                <c:pt idx="39">
                  <c:v>16</c:v>
                </c:pt>
                <c:pt idx="40">
                  <c:v>36</c:v>
                </c:pt>
                <c:pt idx="41">
                  <c:v>54</c:v>
                </c:pt>
                <c:pt idx="42">
                  <c:v>29</c:v>
                </c:pt>
                <c:pt idx="43">
                  <c:v>14</c:v>
                </c:pt>
                <c:pt idx="44">
                  <c:v>11</c:v>
                </c:pt>
                <c:pt idx="45">
                  <c:v>10</c:v>
                </c:pt>
                <c:pt idx="46">
                  <c:v>7</c:v>
                </c:pt>
                <c:pt idx="47">
                  <c:v>9</c:v>
                </c:pt>
                <c:pt idx="48">
                  <c:v>16</c:v>
                </c:pt>
                <c:pt idx="49">
                  <c:v>16</c:v>
                </c:pt>
                <c:pt idx="50">
                  <c:v>12</c:v>
                </c:pt>
                <c:pt idx="51">
                  <c:v>10</c:v>
                </c:pt>
                <c:pt idx="52">
                  <c:v>14</c:v>
                </c:pt>
                <c:pt idx="53">
                  <c:v>47</c:v>
                </c:pt>
                <c:pt idx="54">
                  <c:v>94</c:v>
                </c:pt>
                <c:pt idx="55">
                  <c:v>150</c:v>
                </c:pt>
                <c:pt idx="56">
                  <c:v>9875</c:v>
                </c:pt>
                <c:pt idx="57">
                  <c:v>15666</c:v>
                </c:pt>
                <c:pt idx="58">
                  <c:v>5864</c:v>
                </c:pt>
                <c:pt idx="59">
                  <c:v>2858</c:v>
                </c:pt>
                <c:pt idx="60">
                  <c:v>3306</c:v>
                </c:pt>
                <c:pt idx="61">
                  <c:v>1877</c:v>
                </c:pt>
                <c:pt idx="62">
                  <c:v>1365</c:v>
                </c:pt>
                <c:pt idx="63">
                  <c:v>1665</c:v>
                </c:pt>
                <c:pt idx="64">
                  <c:v>1867</c:v>
                </c:pt>
                <c:pt idx="65">
                  <c:v>2425</c:v>
                </c:pt>
                <c:pt idx="66">
                  <c:v>2591</c:v>
                </c:pt>
                <c:pt idx="67">
                  <c:v>10545</c:v>
                </c:pt>
                <c:pt idx="68">
                  <c:v>6065</c:v>
                </c:pt>
                <c:pt idx="69">
                  <c:v>3608</c:v>
                </c:pt>
                <c:pt idx="70">
                  <c:v>9509</c:v>
                </c:pt>
                <c:pt idx="71">
                  <c:v>11085</c:v>
                </c:pt>
                <c:pt idx="72">
                  <c:v>8303</c:v>
                </c:pt>
                <c:pt idx="73">
                  <c:v>4567</c:v>
                </c:pt>
                <c:pt idx="74">
                  <c:v>4814</c:v>
                </c:pt>
                <c:pt idx="75">
                  <c:v>16239</c:v>
                </c:pt>
                <c:pt idx="76">
                  <c:v>59332</c:v>
                </c:pt>
                <c:pt idx="77">
                  <c:v>41399</c:v>
                </c:pt>
                <c:pt idx="78">
                  <c:v>28360</c:v>
                </c:pt>
                <c:pt idx="79">
                  <c:v>21284</c:v>
                </c:pt>
                <c:pt idx="80">
                  <c:v>21429</c:v>
                </c:pt>
                <c:pt idx="81">
                  <c:v>20568</c:v>
                </c:pt>
                <c:pt idx="82">
                  <c:v>14702</c:v>
                </c:pt>
                <c:pt idx="83">
                  <c:v>11311</c:v>
                </c:pt>
                <c:pt idx="84">
                  <c:v>14657</c:v>
                </c:pt>
                <c:pt idx="85">
                  <c:v>16533</c:v>
                </c:pt>
                <c:pt idx="86">
                  <c:v>13637</c:v>
                </c:pt>
                <c:pt idx="87">
                  <c:v>14343</c:v>
                </c:pt>
                <c:pt idx="88">
                  <c:v>11075</c:v>
                </c:pt>
                <c:pt idx="89">
                  <c:v>12323</c:v>
                </c:pt>
                <c:pt idx="90">
                  <c:v>19309</c:v>
                </c:pt>
                <c:pt idx="91">
                  <c:v>12719</c:v>
                </c:pt>
                <c:pt idx="92">
                  <c:v>9962</c:v>
                </c:pt>
                <c:pt idx="93">
                  <c:v>8725</c:v>
                </c:pt>
                <c:pt idx="94">
                  <c:v>8578</c:v>
                </c:pt>
                <c:pt idx="95">
                  <c:v>15988</c:v>
                </c:pt>
                <c:pt idx="96">
                  <c:v>12188</c:v>
                </c:pt>
                <c:pt idx="97">
                  <c:v>10105</c:v>
                </c:pt>
                <c:pt idx="98">
                  <c:v>7142</c:v>
                </c:pt>
                <c:pt idx="99">
                  <c:v>10598</c:v>
                </c:pt>
                <c:pt idx="100">
                  <c:v>7238</c:v>
                </c:pt>
                <c:pt idx="101">
                  <c:v>6894</c:v>
                </c:pt>
                <c:pt idx="102">
                  <c:v>10861</c:v>
                </c:pt>
                <c:pt idx="103">
                  <c:v>8680</c:v>
                </c:pt>
                <c:pt idx="104">
                  <c:v>8427</c:v>
                </c:pt>
                <c:pt idx="105">
                  <c:v>6278</c:v>
                </c:pt>
                <c:pt idx="106">
                  <c:v>10745</c:v>
                </c:pt>
                <c:pt idx="107">
                  <c:v>7566</c:v>
                </c:pt>
                <c:pt idx="108">
                  <c:v>6374</c:v>
                </c:pt>
                <c:pt idx="109">
                  <c:v>7869</c:v>
                </c:pt>
                <c:pt idx="110">
                  <c:v>6398</c:v>
                </c:pt>
                <c:pt idx="111">
                  <c:v>4891</c:v>
                </c:pt>
                <c:pt idx="112">
                  <c:v>4631</c:v>
                </c:pt>
                <c:pt idx="113">
                  <c:v>5881</c:v>
                </c:pt>
                <c:pt idx="114">
                  <c:v>3592</c:v>
                </c:pt>
                <c:pt idx="115">
                  <c:v>3557</c:v>
                </c:pt>
                <c:pt idx="116">
                  <c:v>4620</c:v>
                </c:pt>
                <c:pt idx="117">
                  <c:v>4294</c:v>
                </c:pt>
                <c:pt idx="118">
                  <c:v>3179</c:v>
                </c:pt>
                <c:pt idx="119">
                  <c:v>3035</c:v>
                </c:pt>
                <c:pt idx="120">
                  <c:v>2634</c:v>
                </c:pt>
                <c:pt idx="121">
                  <c:v>2003</c:v>
                </c:pt>
                <c:pt idx="122">
                  <c:v>2505</c:v>
                </c:pt>
                <c:pt idx="123">
                  <c:v>3571</c:v>
                </c:pt>
                <c:pt idx="124">
                  <c:v>3654</c:v>
                </c:pt>
                <c:pt idx="125">
                  <c:v>3065</c:v>
                </c:pt>
                <c:pt idx="126">
                  <c:v>3488</c:v>
                </c:pt>
                <c:pt idx="127">
                  <c:v>5162</c:v>
                </c:pt>
                <c:pt idx="128">
                  <c:v>3769</c:v>
                </c:pt>
                <c:pt idx="129">
                  <c:v>3991</c:v>
                </c:pt>
                <c:pt idx="130">
                  <c:v>5557</c:v>
                </c:pt>
                <c:pt idx="131">
                  <c:v>4329</c:v>
                </c:pt>
                <c:pt idx="132">
                  <c:v>3913</c:v>
                </c:pt>
                <c:pt idx="133">
                  <c:v>5495</c:v>
                </c:pt>
                <c:pt idx="134">
                  <c:v>5495</c:v>
                </c:pt>
                <c:pt idx="135">
                  <c:v>3933</c:v>
                </c:pt>
                <c:pt idx="136">
                  <c:v>5212</c:v>
                </c:pt>
                <c:pt idx="137">
                  <c:v>4433</c:v>
                </c:pt>
                <c:pt idx="138">
                  <c:v>3425</c:v>
                </c:pt>
                <c:pt idx="139">
                  <c:v>3065</c:v>
                </c:pt>
                <c:pt idx="140">
                  <c:v>3169</c:v>
                </c:pt>
                <c:pt idx="141">
                  <c:v>2815</c:v>
                </c:pt>
                <c:pt idx="142">
                  <c:v>2729</c:v>
                </c:pt>
                <c:pt idx="143">
                  <c:v>3127</c:v>
                </c:pt>
                <c:pt idx="144">
                  <c:v>3471</c:v>
                </c:pt>
                <c:pt idx="145">
                  <c:v>4102</c:v>
                </c:pt>
                <c:pt idx="146">
                  <c:v>7112</c:v>
                </c:pt>
                <c:pt idx="147">
                  <c:v>6812</c:v>
                </c:pt>
                <c:pt idx="148">
                  <c:v>2892</c:v>
                </c:pt>
                <c:pt idx="149">
                  <c:v>1722</c:v>
                </c:pt>
                <c:pt idx="150">
                  <c:v>1293</c:v>
                </c:pt>
                <c:pt idx="151">
                  <c:v>1489</c:v>
                </c:pt>
                <c:pt idx="152">
                  <c:v>1790</c:v>
                </c:pt>
                <c:pt idx="153">
                  <c:v>1251</c:v>
                </c:pt>
                <c:pt idx="154">
                  <c:v>1265</c:v>
                </c:pt>
                <c:pt idx="155">
                  <c:v>1449</c:v>
                </c:pt>
                <c:pt idx="156">
                  <c:v>1027</c:v>
                </c:pt>
                <c:pt idx="157">
                  <c:v>1052</c:v>
                </c:pt>
                <c:pt idx="158">
                  <c:v>1129</c:v>
                </c:pt>
                <c:pt idx="159">
                  <c:v>1067</c:v>
                </c:pt>
                <c:pt idx="160">
                  <c:v>1022</c:v>
                </c:pt>
                <c:pt idx="161">
                  <c:v>1101</c:v>
                </c:pt>
                <c:pt idx="162">
                  <c:v>1045</c:v>
                </c:pt>
                <c:pt idx="163">
                  <c:v>794</c:v>
                </c:pt>
                <c:pt idx="164">
                  <c:v>1122</c:v>
                </c:pt>
                <c:pt idx="165">
                  <c:v>877</c:v>
                </c:pt>
                <c:pt idx="166">
                  <c:v>986</c:v>
                </c:pt>
                <c:pt idx="167">
                  <c:v>958</c:v>
                </c:pt>
                <c:pt idx="168">
                  <c:v>1168</c:v>
                </c:pt>
                <c:pt idx="169">
                  <c:v>1227</c:v>
                </c:pt>
                <c:pt idx="170">
                  <c:v>1465</c:v>
                </c:pt>
                <c:pt idx="171">
                  <c:v>1592</c:v>
                </c:pt>
                <c:pt idx="172">
                  <c:v>1343</c:v>
                </c:pt>
                <c:pt idx="173">
                  <c:v>1994</c:v>
                </c:pt>
                <c:pt idx="174">
                  <c:v>3970</c:v>
                </c:pt>
                <c:pt idx="175">
                  <c:v>17132</c:v>
                </c:pt>
                <c:pt idx="176">
                  <c:v>9785</c:v>
                </c:pt>
                <c:pt idx="177">
                  <c:v>4694</c:v>
                </c:pt>
                <c:pt idx="178">
                  <c:v>4319</c:v>
                </c:pt>
                <c:pt idx="179">
                  <c:v>3090</c:v>
                </c:pt>
                <c:pt idx="180">
                  <c:v>2728</c:v>
                </c:pt>
                <c:pt idx="181">
                  <c:v>3068</c:v>
                </c:pt>
                <c:pt idx="182">
                  <c:v>2877</c:v>
                </c:pt>
                <c:pt idx="183">
                  <c:v>3059</c:v>
                </c:pt>
                <c:pt idx="184">
                  <c:v>3136</c:v>
                </c:pt>
                <c:pt idx="185">
                  <c:v>2385</c:v>
                </c:pt>
                <c:pt idx="186">
                  <c:v>26832</c:v>
                </c:pt>
                <c:pt idx="187">
                  <c:v>41712</c:v>
                </c:pt>
                <c:pt idx="188">
                  <c:v>16958</c:v>
                </c:pt>
                <c:pt idx="189">
                  <c:v>10094</c:v>
                </c:pt>
                <c:pt idx="190">
                  <c:v>8596</c:v>
                </c:pt>
                <c:pt idx="191">
                  <c:v>6800</c:v>
                </c:pt>
                <c:pt idx="192">
                  <c:v>8560</c:v>
                </c:pt>
                <c:pt idx="193">
                  <c:v>7202</c:v>
                </c:pt>
                <c:pt idx="194">
                  <c:v>7780</c:v>
                </c:pt>
                <c:pt idx="195">
                  <c:v>7582</c:v>
                </c:pt>
                <c:pt idx="196">
                  <c:v>5936</c:v>
                </c:pt>
                <c:pt idx="197">
                  <c:v>4435</c:v>
                </c:pt>
                <c:pt idx="198">
                  <c:v>3800</c:v>
                </c:pt>
                <c:pt idx="199">
                  <c:v>3922</c:v>
                </c:pt>
                <c:pt idx="200">
                  <c:v>12332</c:v>
                </c:pt>
                <c:pt idx="201">
                  <c:v>16468</c:v>
                </c:pt>
                <c:pt idx="202">
                  <c:v>24716</c:v>
                </c:pt>
                <c:pt idx="203">
                  <c:v>26354</c:v>
                </c:pt>
                <c:pt idx="204">
                  <c:v>10677</c:v>
                </c:pt>
                <c:pt idx="205">
                  <c:v>7541</c:v>
                </c:pt>
                <c:pt idx="206">
                  <c:v>9941</c:v>
                </c:pt>
                <c:pt idx="207">
                  <c:v>9808</c:v>
                </c:pt>
                <c:pt idx="208">
                  <c:v>12590</c:v>
                </c:pt>
                <c:pt idx="209">
                  <c:v>11754</c:v>
                </c:pt>
                <c:pt idx="210">
                  <c:v>20414</c:v>
                </c:pt>
                <c:pt idx="211">
                  <c:v>13926</c:v>
                </c:pt>
                <c:pt idx="212">
                  <c:v>9815</c:v>
                </c:pt>
                <c:pt idx="213">
                  <c:v>11077</c:v>
                </c:pt>
                <c:pt idx="214">
                  <c:v>12865</c:v>
                </c:pt>
                <c:pt idx="215">
                  <c:v>10998</c:v>
                </c:pt>
                <c:pt idx="216">
                  <c:v>9034</c:v>
                </c:pt>
                <c:pt idx="217">
                  <c:v>7921</c:v>
                </c:pt>
                <c:pt idx="218">
                  <c:v>9861</c:v>
                </c:pt>
                <c:pt idx="219">
                  <c:v>8431</c:v>
                </c:pt>
                <c:pt idx="220">
                  <c:v>6636</c:v>
                </c:pt>
                <c:pt idx="221">
                  <c:v>9378</c:v>
                </c:pt>
                <c:pt idx="222">
                  <c:v>9216</c:v>
                </c:pt>
                <c:pt idx="223">
                  <c:v>8039</c:v>
                </c:pt>
                <c:pt idx="224">
                  <c:v>7449</c:v>
                </c:pt>
                <c:pt idx="225">
                  <c:v>6881</c:v>
                </c:pt>
                <c:pt idx="226">
                  <c:v>5551</c:v>
                </c:pt>
                <c:pt idx="227">
                  <c:v>5681</c:v>
                </c:pt>
                <c:pt idx="228">
                  <c:v>7532</c:v>
                </c:pt>
                <c:pt idx="229">
                  <c:v>10016</c:v>
                </c:pt>
                <c:pt idx="230">
                  <c:v>6542</c:v>
                </c:pt>
                <c:pt idx="231">
                  <c:v>5815</c:v>
                </c:pt>
                <c:pt idx="232">
                  <c:v>4909</c:v>
                </c:pt>
                <c:pt idx="233">
                  <c:v>5006</c:v>
                </c:pt>
                <c:pt idx="234">
                  <c:v>7748</c:v>
                </c:pt>
                <c:pt idx="235">
                  <c:v>6060</c:v>
                </c:pt>
                <c:pt idx="236">
                  <c:v>5478</c:v>
                </c:pt>
                <c:pt idx="237">
                  <c:v>5801</c:v>
                </c:pt>
                <c:pt idx="238">
                  <c:v>4188</c:v>
                </c:pt>
                <c:pt idx="239">
                  <c:v>6578</c:v>
                </c:pt>
                <c:pt idx="240">
                  <c:v>6953</c:v>
                </c:pt>
                <c:pt idx="241">
                  <c:v>6899</c:v>
                </c:pt>
                <c:pt idx="242">
                  <c:v>8546</c:v>
                </c:pt>
                <c:pt idx="243">
                  <c:v>6635</c:v>
                </c:pt>
                <c:pt idx="244">
                  <c:v>6216</c:v>
                </c:pt>
                <c:pt idx="245">
                  <c:v>8193</c:v>
                </c:pt>
                <c:pt idx="246">
                  <c:v>4932</c:v>
                </c:pt>
                <c:pt idx="247">
                  <c:v>3385</c:v>
                </c:pt>
                <c:pt idx="248">
                  <c:v>3621</c:v>
                </c:pt>
                <c:pt idx="249">
                  <c:v>6925</c:v>
                </c:pt>
                <c:pt idx="250">
                  <c:v>7655</c:v>
                </c:pt>
                <c:pt idx="251">
                  <c:v>44249</c:v>
                </c:pt>
                <c:pt idx="252">
                  <c:v>134720</c:v>
                </c:pt>
                <c:pt idx="253">
                  <c:v>42873</c:v>
                </c:pt>
                <c:pt idx="254">
                  <c:v>17870</c:v>
                </c:pt>
                <c:pt idx="255">
                  <c:v>15759</c:v>
                </c:pt>
                <c:pt idx="256">
                  <c:v>10919</c:v>
                </c:pt>
                <c:pt idx="257">
                  <c:v>11498</c:v>
                </c:pt>
                <c:pt idx="258">
                  <c:v>36286</c:v>
                </c:pt>
                <c:pt idx="259">
                  <c:v>24144</c:v>
                </c:pt>
                <c:pt idx="260">
                  <c:v>19655</c:v>
                </c:pt>
                <c:pt idx="261">
                  <c:v>6428</c:v>
                </c:pt>
                <c:pt idx="262">
                  <c:v>10370</c:v>
                </c:pt>
                <c:pt idx="263">
                  <c:v>11806</c:v>
                </c:pt>
                <c:pt idx="264">
                  <c:v>9826</c:v>
                </c:pt>
                <c:pt idx="265">
                  <c:v>9460</c:v>
                </c:pt>
                <c:pt idx="266">
                  <c:v>8758</c:v>
                </c:pt>
                <c:pt idx="267">
                  <c:v>9112</c:v>
                </c:pt>
                <c:pt idx="268">
                  <c:v>8339</c:v>
                </c:pt>
                <c:pt idx="269">
                  <c:v>6970</c:v>
                </c:pt>
                <c:pt idx="270">
                  <c:v>6207</c:v>
                </c:pt>
                <c:pt idx="271">
                  <c:v>5960</c:v>
                </c:pt>
                <c:pt idx="272">
                  <c:v>12043</c:v>
                </c:pt>
                <c:pt idx="273">
                  <c:v>7228</c:v>
                </c:pt>
                <c:pt idx="274">
                  <c:v>42200</c:v>
                </c:pt>
                <c:pt idx="275">
                  <c:v>25544</c:v>
                </c:pt>
                <c:pt idx="276">
                  <c:v>24908</c:v>
                </c:pt>
                <c:pt idx="277">
                  <c:v>37149</c:v>
                </c:pt>
                <c:pt idx="278">
                  <c:v>32088</c:v>
                </c:pt>
                <c:pt idx="279">
                  <c:v>20000</c:v>
                </c:pt>
                <c:pt idx="280">
                  <c:v>20330</c:v>
                </c:pt>
                <c:pt idx="281">
                  <c:v>34035</c:v>
                </c:pt>
                <c:pt idx="282">
                  <c:v>17986</c:v>
                </c:pt>
                <c:pt idx="283">
                  <c:v>13293</c:v>
                </c:pt>
                <c:pt idx="284">
                  <c:v>14007</c:v>
                </c:pt>
                <c:pt idx="285">
                  <c:v>14364</c:v>
                </c:pt>
                <c:pt idx="286">
                  <c:v>1895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55-B149-8501-C1F15045CD20}"/>
            </c:ext>
          </c:extLst>
        </c:ser>
        <c:ser>
          <c:idx val="2"/>
          <c:order val="2"/>
          <c:tx>
            <c:strRef>
              <c:f>[trend.xlsx]Sheet1!$W$1</c:f>
              <c:strCache>
                <c:ptCount val="1"/>
                <c:pt idx="0">
                  <c:v>Hateful_tweets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Sheet1!$W$2:$W$290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3</c:v>
                </c:pt>
                <c:pt idx="31">
                  <c:v>3</c:v>
                </c:pt>
                <c:pt idx="32">
                  <c:v>5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7</c:v>
                </c:pt>
                <c:pt idx="41">
                  <c:v>11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5</c:v>
                </c:pt>
                <c:pt idx="51">
                  <c:v>1</c:v>
                </c:pt>
                <c:pt idx="52">
                  <c:v>3</c:v>
                </c:pt>
                <c:pt idx="53">
                  <c:v>8</c:v>
                </c:pt>
                <c:pt idx="54">
                  <c:v>24</c:v>
                </c:pt>
                <c:pt idx="55">
                  <c:v>20</c:v>
                </c:pt>
                <c:pt idx="56">
                  <c:v>1855</c:v>
                </c:pt>
                <c:pt idx="57">
                  <c:v>3001</c:v>
                </c:pt>
                <c:pt idx="58">
                  <c:v>1362</c:v>
                </c:pt>
                <c:pt idx="59">
                  <c:v>573</c:v>
                </c:pt>
                <c:pt idx="60">
                  <c:v>685</c:v>
                </c:pt>
                <c:pt idx="61">
                  <c:v>416</c:v>
                </c:pt>
                <c:pt idx="62">
                  <c:v>278</c:v>
                </c:pt>
                <c:pt idx="63">
                  <c:v>409</c:v>
                </c:pt>
                <c:pt idx="64">
                  <c:v>345</c:v>
                </c:pt>
                <c:pt idx="65">
                  <c:v>570</c:v>
                </c:pt>
                <c:pt idx="66">
                  <c:v>569</c:v>
                </c:pt>
                <c:pt idx="67">
                  <c:v>2187</c:v>
                </c:pt>
                <c:pt idx="68">
                  <c:v>1218</c:v>
                </c:pt>
                <c:pt idx="69">
                  <c:v>745</c:v>
                </c:pt>
                <c:pt idx="70">
                  <c:v>2097</c:v>
                </c:pt>
                <c:pt idx="71">
                  <c:v>2787</c:v>
                </c:pt>
                <c:pt idx="72">
                  <c:v>1813</c:v>
                </c:pt>
                <c:pt idx="73">
                  <c:v>988</c:v>
                </c:pt>
                <c:pt idx="74">
                  <c:v>1104</c:v>
                </c:pt>
                <c:pt idx="75">
                  <c:v>3634</c:v>
                </c:pt>
                <c:pt idx="76">
                  <c:v>13006</c:v>
                </c:pt>
                <c:pt idx="77">
                  <c:v>9762</c:v>
                </c:pt>
                <c:pt idx="78">
                  <c:v>7871</c:v>
                </c:pt>
                <c:pt idx="79">
                  <c:v>5050</c:v>
                </c:pt>
                <c:pt idx="80">
                  <c:v>4892</c:v>
                </c:pt>
                <c:pt idx="81">
                  <c:v>5257</c:v>
                </c:pt>
                <c:pt idx="82">
                  <c:v>4025</c:v>
                </c:pt>
                <c:pt idx="83">
                  <c:v>3027</c:v>
                </c:pt>
                <c:pt idx="84">
                  <c:v>3345</c:v>
                </c:pt>
                <c:pt idx="85">
                  <c:v>4177</c:v>
                </c:pt>
                <c:pt idx="86">
                  <c:v>3522</c:v>
                </c:pt>
                <c:pt idx="87">
                  <c:v>3919</c:v>
                </c:pt>
                <c:pt idx="88">
                  <c:v>2880</c:v>
                </c:pt>
                <c:pt idx="89">
                  <c:v>2997</c:v>
                </c:pt>
                <c:pt idx="90">
                  <c:v>5095</c:v>
                </c:pt>
                <c:pt idx="91">
                  <c:v>3245</c:v>
                </c:pt>
                <c:pt idx="92">
                  <c:v>2784</c:v>
                </c:pt>
                <c:pt idx="93">
                  <c:v>2462</c:v>
                </c:pt>
                <c:pt idx="94">
                  <c:v>2263</c:v>
                </c:pt>
                <c:pt idx="95">
                  <c:v>4016</c:v>
                </c:pt>
                <c:pt idx="96">
                  <c:v>3305</c:v>
                </c:pt>
                <c:pt idx="97">
                  <c:v>2638</c:v>
                </c:pt>
                <c:pt idx="98">
                  <c:v>1856</c:v>
                </c:pt>
                <c:pt idx="99">
                  <c:v>2687</c:v>
                </c:pt>
                <c:pt idx="100">
                  <c:v>1846</c:v>
                </c:pt>
                <c:pt idx="101">
                  <c:v>1716</c:v>
                </c:pt>
                <c:pt idx="102">
                  <c:v>2997</c:v>
                </c:pt>
                <c:pt idx="103">
                  <c:v>2264</c:v>
                </c:pt>
                <c:pt idx="104">
                  <c:v>2187</c:v>
                </c:pt>
                <c:pt idx="105">
                  <c:v>1692</c:v>
                </c:pt>
                <c:pt idx="106">
                  <c:v>3012</c:v>
                </c:pt>
                <c:pt idx="107">
                  <c:v>2247</c:v>
                </c:pt>
                <c:pt idx="108">
                  <c:v>1594</c:v>
                </c:pt>
                <c:pt idx="109">
                  <c:v>1992</c:v>
                </c:pt>
                <c:pt idx="110">
                  <c:v>1768</c:v>
                </c:pt>
                <c:pt idx="111">
                  <c:v>1354</c:v>
                </c:pt>
                <c:pt idx="112">
                  <c:v>1285</c:v>
                </c:pt>
                <c:pt idx="113">
                  <c:v>1593</c:v>
                </c:pt>
                <c:pt idx="114">
                  <c:v>908</c:v>
                </c:pt>
                <c:pt idx="115">
                  <c:v>925</c:v>
                </c:pt>
                <c:pt idx="116">
                  <c:v>1285</c:v>
                </c:pt>
                <c:pt idx="117">
                  <c:v>1058</c:v>
                </c:pt>
                <c:pt idx="118">
                  <c:v>843</c:v>
                </c:pt>
                <c:pt idx="119">
                  <c:v>833</c:v>
                </c:pt>
                <c:pt idx="120">
                  <c:v>717</c:v>
                </c:pt>
                <c:pt idx="121">
                  <c:v>514</c:v>
                </c:pt>
                <c:pt idx="122">
                  <c:v>731</c:v>
                </c:pt>
                <c:pt idx="123">
                  <c:v>895</c:v>
                </c:pt>
                <c:pt idx="124">
                  <c:v>932</c:v>
                </c:pt>
                <c:pt idx="125">
                  <c:v>860</c:v>
                </c:pt>
                <c:pt idx="126">
                  <c:v>902</c:v>
                </c:pt>
                <c:pt idx="127">
                  <c:v>1194</c:v>
                </c:pt>
                <c:pt idx="128">
                  <c:v>891</c:v>
                </c:pt>
                <c:pt idx="129">
                  <c:v>987</c:v>
                </c:pt>
                <c:pt idx="130">
                  <c:v>1445</c:v>
                </c:pt>
                <c:pt idx="131">
                  <c:v>1103</c:v>
                </c:pt>
                <c:pt idx="132">
                  <c:v>939</c:v>
                </c:pt>
                <c:pt idx="133">
                  <c:v>1302</c:v>
                </c:pt>
                <c:pt idx="134">
                  <c:v>1315</c:v>
                </c:pt>
                <c:pt idx="135">
                  <c:v>987</c:v>
                </c:pt>
                <c:pt idx="136">
                  <c:v>1327</c:v>
                </c:pt>
                <c:pt idx="137">
                  <c:v>1147</c:v>
                </c:pt>
                <c:pt idx="138">
                  <c:v>833</c:v>
                </c:pt>
                <c:pt idx="139">
                  <c:v>864</c:v>
                </c:pt>
                <c:pt idx="140">
                  <c:v>843</c:v>
                </c:pt>
                <c:pt idx="141">
                  <c:v>694</c:v>
                </c:pt>
                <c:pt idx="142">
                  <c:v>683</c:v>
                </c:pt>
                <c:pt idx="143">
                  <c:v>757</c:v>
                </c:pt>
                <c:pt idx="144">
                  <c:v>917</c:v>
                </c:pt>
                <c:pt idx="145">
                  <c:v>1131</c:v>
                </c:pt>
                <c:pt idx="146">
                  <c:v>2009</c:v>
                </c:pt>
                <c:pt idx="147">
                  <c:v>1836</c:v>
                </c:pt>
                <c:pt idx="148">
                  <c:v>906</c:v>
                </c:pt>
                <c:pt idx="149">
                  <c:v>533</c:v>
                </c:pt>
                <c:pt idx="150">
                  <c:v>393</c:v>
                </c:pt>
                <c:pt idx="151">
                  <c:v>508</c:v>
                </c:pt>
                <c:pt idx="152">
                  <c:v>491</c:v>
                </c:pt>
                <c:pt idx="153">
                  <c:v>404</c:v>
                </c:pt>
                <c:pt idx="154">
                  <c:v>395</c:v>
                </c:pt>
                <c:pt idx="155">
                  <c:v>447</c:v>
                </c:pt>
                <c:pt idx="156">
                  <c:v>291</c:v>
                </c:pt>
                <c:pt idx="157">
                  <c:v>314</c:v>
                </c:pt>
                <c:pt idx="158">
                  <c:v>347</c:v>
                </c:pt>
                <c:pt idx="159">
                  <c:v>293</c:v>
                </c:pt>
                <c:pt idx="160">
                  <c:v>315</c:v>
                </c:pt>
                <c:pt idx="161">
                  <c:v>320</c:v>
                </c:pt>
                <c:pt idx="162">
                  <c:v>323</c:v>
                </c:pt>
                <c:pt idx="163">
                  <c:v>208</c:v>
                </c:pt>
                <c:pt idx="164">
                  <c:v>251</c:v>
                </c:pt>
                <c:pt idx="165">
                  <c:v>236</c:v>
                </c:pt>
                <c:pt idx="166">
                  <c:v>272</c:v>
                </c:pt>
                <c:pt idx="167">
                  <c:v>263</c:v>
                </c:pt>
                <c:pt idx="168">
                  <c:v>373</c:v>
                </c:pt>
                <c:pt idx="169">
                  <c:v>396</c:v>
                </c:pt>
                <c:pt idx="170">
                  <c:v>468</c:v>
                </c:pt>
                <c:pt idx="171">
                  <c:v>456</c:v>
                </c:pt>
                <c:pt idx="172">
                  <c:v>435</c:v>
                </c:pt>
                <c:pt idx="173">
                  <c:v>699</c:v>
                </c:pt>
                <c:pt idx="174">
                  <c:v>985</c:v>
                </c:pt>
                <c:pt idx="175">
                  <c:v>4153</c:v>
                </c:pt>
                <c:pt idx="176">
                  <c:v>2921</c:v>
                </c:pt>
                <c:pt idx="177">
                  <c:v>1445</c:v>
                </c:pt>
                <c:pt idx="178">
                  <c:v>1196</c:v>
                </c:pt>
                <c:pt idx="179">
                  <c:v>830</c:v>
                </c:pt>
                <c:pt idx="180">
                  <c:v>703</c:v>
                </c:pt>
                <c:pt idx="181">
                  <c:v>899</c:v>
                </c:pt>
                <c:pt idx="182">
                  <c:v>771</c:v>
                </c:pt>
                <c:pt idx="183">
                  <c:v>801</c:v>
                </c:pt>
                <c:pt idx="184">
                  <c:v>772</c:v>
                </c:pt>
                <c:pt idx="185">
                  <c:v>597</c:v>
                </c:pt>
                <c:pt idx="186">
                  <c:v>5995</c:v>
                </c:pt>
                <c:pt idx="187">
                  <c:v>7052</c:v>
                </c:pt>
                <c:pt idx="188">
                  <c:v>4486</c:v>
                </c:pt>
                <c:pt idx="189">
                  <c:v>2585</c:v>
                </c:pt>
                <c:pt idx="190">
                  <c:v>2206</c:v>
                </c:pt>
                <c:pt idx="191">
                  <c:v>1875</c:v>
                </c:pt>
                <c:pt idx="192">
                  <c:v>2367</c:v>
                </c:pt>
                <c:pt idx="193">
                  <c:v>2029</c:v>
                </c:pt>
                <c:pt idx="194">
                  <c:v>2035</c:v>
                </c:pt>
                <c:pt idx="195">
                  <c:v>2015</c:v>
                </c:pt>
                <c:pt idx="196">
                  <c:v>1648</c:v>
                </c:pt>
                <c:pt idx="197">
                  <c:v>1244</c:v>
                </c:pt>
                <c:pt idx="198">
                  <c:v>1151</c:v>
                </c:pt>
                <c:pt idx="199">
                  <c:v>1101</c:v>
                </c:pt>
                <c:pt idx="200">
                  <c:v>2185</c:v>
                </c:pt>
                <c:pt idx="201">
                  <c:v>3323</c:v>
                </c:pt>
                <c:pt idx="202">
                  <c:v>4663</c:v>
                </c:pt>
                <c:pt idx="203">
                  <c:v>5619</c:v>
                </c:pt>
                <c:pt idx="204">
                  <c:v>2342</c:v>
                </c:pt>
                <c:pt idx="205">
                  <c:v>1776</c:v>
                </c:pt>
                <c:pt idx="206">
                  <c:v>2539</c:v>
                </c:pt>
                <c:pt idx="207">
                  <c:v>2375</c:v>
                </c:pt>
                <c:pt idx="208">
                  <c:v>2994</c:v>
                </c:pt>
                <c:pt idx="209">
                  <c:v>2993</c:v>
                </c:pt>
                <c:pt idx="210">
                  <c:v>5249</c:v>
                </c:pt>
                <c:pt idx="211">
                  <c:v>3726</c:v>
                </c:pt>
                <c:pt idx="212">
                  <c:v>2710</c:v>
                </c:pt>
                <c:pt idx="213">
                  <c:v>2731</c:v>
                </c:pt>
                <c:pt idx="214">
                  <c:v>3573</c:v>
                </c:pt>
                <c:pt idx="215">
                  <c:v>3066</c:v>
                </c:pt>
                <c:pt idx="216">
                  <c:v>2394</c:v>
                </c:pt>
                <c:pt idx="217">
                  <c:v>2062</c:v>
                </c:pt>
                <c:pt idx="218">
                  <c:v>2424</c:v>
                </c:pt>
                <c:pt idx="219">
                  <c:v>2040</c:v>
                </c:pt>
                <c:pt idx="220">
                  <c:v>1612</c:v>
                </c:pt>
                <c:pt idx="221">
                  <c:v>2465</c:v>
                </c:pt>
                <c:pt idx="222">
                  <c:v>2286</c:v>
                </c:pt>
                <c:pt idx="223">
                  <c:v>2152</c:v>
                </c:pt>
                <c:pt idx="224">
                  <c:v>2036</c:v>
                </c:pt>
                <c:pt idx="225">
                  <c:v>1900</c:v>
                </c:pt>
                <c:pt idx="226">
                  <c:v>1415</c:v>
                </c:pt>
                <c:pt idx="227">
                  <c:v>1351</c:v>
                </c:pt>
                <c:pt idx="228">
                  <c:v>1871</c:v>
                </c:pt>
                <c:pt idx="229">
                  <c:v>2938</c:v>
                </c:pt>
                <c:pt idx="230">
                  <c:v>1793</c:v>
                </c:pt>
                <c:pt idx="231">
                  <c:v>1652</c:v>
                </c:pt>
                <c:pt idx="232">
                  <c:v>1276</c:v>
                </c:pt>
                <c:pt idx="233">
                  <c:v>1438</c:v>
                </c:pt>
                <c:pt idx="234">
                  <c:v>1936</c:v>
                </c:pt>
                <c:pt idx="235">
                  <c:v>1532</c:v>
                </c:pt>
                <c:pt idx="236">
                  <c:v>1316</c:v>
                </c:pt>
                <c:pt idx="237">
                  <c:v>1298</c:v>
                </c:pt>
                <c:pt idx="238">
                  <c:v>1012</c:v>
                </c:pt>
                <c:pt idx="239">
                  <c:v>1703</c:v>
                </c:pt>
                <c:pt idx="240">
                  <c:v>1726</c:v>
                </c:pt>
                <c:pt idx="241">
                  <c:v>1893</c:v>
                </c:pt>
                <c:pt idx="242">
                  <c:v>2054</c:v>
                </c:pt>
                <c:pt idx="243">
                  <c:v>1656</c:v>
                </c:pt>
                <c:pt idx="244">
                  <c:v>1662</c:v>
                </c:pt>
                <c:pt idx="245">
                  <c:v>2558</c:v>
                </c:pt>
                <c:pt idx="246">
                  <c:v>1536</c:v>
                </c:pt>
                <c:pt idx="247">
                  <c:v>997</c:v>
                </c:pt>
                <c:pt idx="248">
                  <c:v>1062</c:v>
                </c:pt>
                <c:pt idx="249">
                  <c:v>2013</c:v>
                </c:pt>
                <c:pt idx="250">
                  <c:v>2226</c:v>
                </c:pt>
                <c:pt idx="251">
                  <c:v>10901</c:v>
                </c:pt>
                <c:pt idx="252">
                  <c:v>35755</c:v>
                </c:pt>
                <c:pt idx="253">
                  <c:v>11582</c:v>
                </c:pt>
                <c:pt idx="254">
                  <c:v>4816</c:v>
                </c:pt>
                <c:pt idx="255">
                  <c:v>4335</c:v>
                </c:pt>
                <c:pt idx="256">
                  <c:v>3024</c:v>
                </c:pt>
                <c:pt idx="257">
                  <c:v>2876</c:v>
                </c:pt>
                <c:pt idx="258">
                  <c:v>7329</c:v>
                </c:pt>
                <c:pt idx="259">
                  <c:v>6256</c:v>
                </c:pt>
                <c:pt idx="260">
                  <c:v>5477</c:v>
                </c:pt>
                <c:pt idx="261">
                  <c:v>1747</c:v>
                </c:pt>
                <c:pt idx="262">
                  <c:v>2480</c:v>
                </c:pt>
                <c:pt idx="263">
                  <c:v>2790</c:v>
                </c:pt>
                <c:pt idx="264">
                  <c:v>2566</c:v>
                </c:pt>
                <c:pt idx="265">
                  <c:v>2602</c:v>
                </c:pt>
                <c:pt idx="266">
                  <c:v>2205</c:v>
                </c:pt>
                <c:pt idx="267">
                  <c:v>2395</c:v>
                </c:pt>
                <c:pt idx="268">
                  <c:v>2078</c:v>
                </c:pt>
                <c:pt idx="269">
                  <c:v>1814</c:v>
                </c:pt>
                <c:pt idx="270">
                  <c:v>1592</c:v>
                </c:pt>
                <c:pt idx="271">
                  <c:v>1422</c:v>
                </c:pt>
                <c:pt idx="272">
                  <c:v>3435</c:v>
                </c:pt>
                <c:pt idx="273">
                  <c:v>1756</c:v>
                </c:pt>
                <c:pt idx="274">
                  <c:v>8791</c:v>
                </c:pt>
                <c:pt idx="275">
                  <c:v>6080</c:v>
                </c:pt>
                <c:pt idx="276">
                  <c:v>6489</c:v>
                </c:pt>
                <c:pt idx="277">
                  <c:v>10617</c:v>
                </c:pt>
                <c:pt idx="278">
                  <c:v>8352</c:v>
                </c:pt>
                <c:pt idx="279">
                  <c:v>4559</c:v>
                </c:pt>
                <c:pt idx="280">
                  <c:v>4852</c:v>
                </c:pt>
                <c:pt idx="281">
                  <c:v>4872</c:v>
                </c:pt>
                <c:pt idx="282">
                  <c:v>3673</c:v>
                </c:pt>
                <c:pt idx="283">
                  <c:v>2919</c:v>
                </c:pt>
                <c:pt idx="284">
                  <c:v>3345</c:v>
                </c:pt>
                <c:pt idx="285">
                  <c:v>2507</c:v>
                </c:pt>
                <c:pt idx="286">
                  <c:v>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55-B149-8501-C1F15045C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492457"/>
        <c:axId val="64499117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[trend.xlsx]Sheet1!$U$1</c15:sqref>
                        </c15:formulaRef>
                      </c:ext>
                    </c:extLst>
                    <c:strCache>
                      <c:ptCount val="1"/>
                      <c:pt idx="0">
                        <c:v>trump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[trend.xlsx]Sheet1!$U:$U</c15:sqref>
                        </c15:formulaRef>
                      </c:ext>
                    </c:extLst>
                    <c:strCache>
                      <c:ptCount val="1048575"/>
                      <c:pt idx="0">
                        <c:v>1-Jan</c:v>
                      </c:pt>
                      <c:pt idx="1">
                        <c:v>2-Jan</c:v>
                      </c:pt>
                      <c:pt idx="2">
                        <c:v>3-Jan</c:v>
                      </c:pt>
                      <c:pt idx="3">
                        <c:v>4-Jan</c:v>
                      </c:pt>
                      <c:pt idx="4">
                        <c:v>5-Jan</c:v>
                      </c:pt>
                      <c:pt idx="5">
                        <c:v>6-Jan</c:v>
                      </c:pt>
                      <c:pt idx="6">
                        <c:v>7-Jan</c:v>
                      </c:pt>
                      <c:pt idx="7">
                        <c:v>8-Jan</c:v>
                      </c:pt>
                      <c:pt idx="8">
                        <c:v>9-Jan</c:v>
                      </c:pt>
                      <c:pt idx="9">
                        <c:v>10-Jan</c:v>
                      </c:pt>
                      <c:pt idx="10">
                        <c:v>11-Jan</c:v>
                      </c:pt>
                      <c:pt idx="11">
                        <c:v>12-Jan</c:v>
                      </c:pt>
                      <c:pt idx="12">
                        <c:v>13-Jan</c:v>
                      </c:pt>
                      <c:pt idx="13">
                        <c:v>14-Jan</c:v>
                      </c:pt>
                      <c:pt idx="14">
                        <c:v>15-Jan</c:v>
                      </c:pt>
                      <c:pt idx="15">
                        <c:v>16-Jan</c:v>
                      </c:pt>
                      <c:pt idx="16">
                        <c:v>17-Jan</c:v>
                      </c:pt>
                      <c:pt idx="17">
                        <c:v>18-Jan</c:v>
                      </c:pt>
                      <c:pt idx="18">
                        <c:v>19-Jan</c:v>
                      </c:pt>
                      <c:pt idx="19">
                        <c:v>20-Jan</c:v>
                      </c:pt>
                      <c:pt idx="20">
                        <c:v>21-Jan</c:v>
                      </c:pt>
                      <c:pt idx="21">
                        <c:v>22-Jan</c:v>
                      </c:pt>
                      <c:pt idx="22">
                        <c:v>23-Jan</c:v>
                      </c:pt>
                      <c:pt idx="23">
                        <c:v>24-Jan</c:v>
                      </c:pt>
                      <c:pt idx="24">
                        <c:v>25-Jan</c:v>
                      </c:pt>
                      <c:pt idx="25">
                        <c:v>26-Jan</c:v>
                      </c:pt>
                      <c:pt idx="26">
                        <c:v>27-Jan</c:v>
                      </c:pt>
                      <c:pt idx="27">
                        <c:v>28-Jan</c:v>
                      </c:pt>
                      <c:pt idx="28">
                        <c:v>29-Jan</c:v>
                      </c:pt>
                      <c:pt idx="29">
                        <c:v>30-Jan</c:v>
                      </c:pt>
                      <c:pt idx="30">
                        <c:v>31-Jan</c:v>
                      </c:pt>
                      <c:pt idx="31">
                        <c:v>1-Feb</c:v>
                      </c:pt>
                      <c:pt idx="32">
                        <c:v>2-Feb</c:v>
                      </c:pt>
                      <c:pt idx="33">
                        <c:v>3-Feb</c:v>
                      </c:pt>
                      <c:pt idx="34">
                        <c:v>4-Feb</c:v>
                      </c:pt>
                      <c:pt idx="35">
                        <c:v>5-Feb</c:v>
                      </c:pt>
                      <c:pt idx="36">
                        <c:v>6-Feb</c:v>
                      </c:pt>
                      <c:pt idx="37">
                        <c:v>7-Feb</c:v>
                      </c:pt>
                      <c:pt idx="38">
                        <c:v>8-Feb</c:v>
                      </c:pt>
                      <c:pt idx="39">
                        <c:v>9-Feb</c:v>
                      </c:pt>
                      <c:pt idx="40">
                        <c:v>10-Feb</c:v>
                      </c:pt>
                      <c:pt idx="41">
                        <c:v>11-Feb</c:v>
                      </c:pt>
                      <c:pt idx="42">
                        <c:v>12-Feb</c:v>
                      </c:pt>
                      <c:pt idx="43">
                        <c:v>13-Feb</c:v>
                      </c:pt>
                      <c:pt idx="44">
                        <c:v>14-Feb</c:v>
                      </c:pt>
                      <c:pt idx="45">
                        <c:v>15-Feb</c:v>
                      </c:pt>
                      <c:pt idx="46">
                        <c:v>16-Feb</c:v>
                      </c:pt>
                      <c:pt idx="47">
                        <c:v>17-Feb</c:v>
                      </c:pt>
                      <c:pt idx="48">
                        <c:v>18-Feb</c:v>
                      </c:pt>
                      <c:pt idx="49">
                        <c:v>19-Feb</c:v>
                      </c:pt>
                      <c:pt idx="50">
                        <c:v>20-Feb</c:v>
                      </c:pt>
                      <c:pt idx="51">
                        <c:v>21-Feb</c:v>
                      </c:pt>
                      <c:pt idx="52">
                        <c:v>22-Feb</c:v>
                      </c:pt>
                      <c:pt idx="53">
                        <c:v>23-Feb</c:v>
                      </c:pt>
                      <c:pt idx="54">
                        <c:v>24-Feb</c:v>
                      </c:pt>
                      <c:pt idx="55">
                        <c:v>25-Feb</c:v>
                      </c:pt>
                      <c:pt idx="56">
                        <c:v>26-Feb</c:v>
                      </c:pt>
                      <c:pt idx="57">
                        <c:v>27-Feb</c:v>
                      </c:pt>
                      <c:pt idx="58">
                        <c:v>28-Feb</c:v>
                      </c:pt>
                      <c:pt idx="59">
                        <c:v>29-Feb</c:v>
                      </c:pt>
                      <c:pt idx="60">
                        <c:v>1-Mar</c:v>
                      </c:pt>
                      <c:pt idx="61">
                        <c:v>2-Mar</c:v>
                      </c:pt>
                      <c:pt idx="62">
                        <c:v>3-Mar</c:v>
                      </c:pt>
                      <c:pt idx="63">
                        <c:v>4-Mar</c:v>
                      </c:pt>
                      <c:pt idx="64">
                        <c:v>5-Mar</c:v>
                      </c:pt>
                      <c:pt idx="65">
                        <c:v>6-Mar</c:v>
                      </c:pt>
                      <c:pt idx="66">
                        <c:v>7-Mar</c:v>
                      </c:pt>
                      <c:pt idx="67">
                        <c:v>8-Mar</c:v>
                      </c:pt>
                      <c:pt idx="68">
                        <c:v>9-Mar</c:v>
                      </c:pt>
                      <c:pt idx="69">
                        <c:v>10-Mar</c:v>
                      </c:pt>
                      <c:pt idx="70">
                        <c:v>11-Mar</c:v>
                      </c:pt>
                      <c:pt idx="71">
                        <c:v>12-Mar</c:v>
                      </c:pt>
                      <c:pt idx="72">
                        <c:v>13-Mar</c:v>
                      </c:pt>
                      <c:pt idx="73">
                        <c:v>14-Mar</c:v>
                      </c:pt>
                      <c:pt idx="74">
                        <c:v>15-Mar</c:v>
                      </c:pt>
                      <c:pt idx="75">
                        <c:v>16-Mar</c:v>
                      </c:pt>
                      <c:pt idx="76">
                        <c:v>17-Mar</c:v>
                      </c:pt>
                      <c:pt idx="77">
                        <c:v>18-Mar</c:v>
                      </c:pt>
                      <c:pt idx="78">
                        <c:v>19-Mar</c:v>
                      </c:pt>
                      <c:pt idx="79">
                        <c:v>20-Mar</c:v>
                      </c:pt>
                      <c:pt idx="80">
                        <c:v>21-Mar</c:v>
                      </c:pt>
                      <c:pt idx="81">
                        <c:v>22-Mar</c:v>
                      </c:pt>
                      <c:pt idx="82">
                        <c:v>23-Mar</c:v>
                      </c:pt>
                      <c:pt idx="83">
                        <c:v>24-Mar</c:v>
                      </c:pt>
                      <c:pt idx="84">
                        <c:v>25-Mar</c:v>
                      </c:pt>
                      <c:pt idx="85">
                        <c:v>26-Mar</c:v>
                      </c:pt>
                      <c:pt idx="86">
                        <c:v>27-Mar</c:v>
                      </c:pt>
                      <c:pt idx="87">
                        <c:v>28-Mar</c:v>
                      </c:pt>
                      <c:pt idx="88">
                        <c:v>29-Mar</c:v>
                      </c:pt>
                      <c:pt idx="89">
                        <c:v>30-Mar</c:v>
                      </c:pt>
                      <c:pt idx="90">
                        <c:v>31-Mar</c:v>
                      </c:pt>
                      <c:pt idx="91">
                        <c:v>1-Apr</c:v>
                      </c:pt>
                      <c:pt idx="92">
                        <c:v>2-Apr</c:v>
                      </c:pt>
                      <c:pt idx="93">
                        <c:v>3-Apr</c:v>
                      </c:pt>
                      <c:pt idx="94">
                        <c:v>4-Apr</c:v>
                      </c:pt>
                      <c:pt idx="95">
                        <c:v>5-Apr</c:v>
                      </c:pt>
                      <c:pt idx="96">
                        <c:v>6-Apr</c:v>
                      </c:pt>
                      <c:pt idx="97">
                        <c:v>7-Apr</c:v>
                      </c:pt>
                      <c:pt idx="98">
                        <c:v>8-Apr</c:v>
                      </c:pt>
                      <c:pt idx="99">
                        <c:v>9-Apr</c:v>
                      </c:pt>
                      <c:pt idx="100">
                        <c:v>10-Apr</c:v>
                      </c:pt>
                      <c:pt idx="101">
                        <c:v>11-Apr</c:v>
                      </c:pt>
                      <c:pt idx="102">
                        <c:v>12-Apr</c:v>
                      </c:pt>
                      <c:pt idx="103">
                        <c:v>13-Apr</c:v>
                      </c:pt>
                      <c:pt idx="104">
                        <c:v>14-Apr</c:v>
                      </c:pt>
                      <c:pt idx="105">
                        <c:v>15-Apr</c:v>
                      </c:pt>
                      <c:pt idx="106">
                        <c:v>16-Apr</c:v>
                      </c:pt>
                      <c:pt idx="107">
                        <c:v>17-Apr</c:v>
                      </c:pt>
                      <c:pt idx="108">
                        <c:v>18-Apr</c:v>
                      </c:pt>
                      <c:pt idx="109">
                        <c:v>19-Apr</c:v>
                      </c:pt>
                      <c:pt idx="110">
                        <c:v>20-Apr</c:v>
                      </c:pt>
                      <c:pt idx="111">
                        <c:v>21-Apr</c:v>
                      </c:pt>
                      <c:pt idx="112">
                        <c:v>22-Apr</c:v>
                      </c:pt>
                      <c:pt idx="113">
                        <c:v>23-Apr</c:v>
                      </c:pt>
                      <c:pt idx="114">
                        <c:v>24-Apr</c:v>
                      </c:pt>
                      <c:pt idx="115">
                        <c:v>25-Apr</c:v>
                      </c:pt>
                      <c:pt idx="116">
                        <c:v>26-Apr</c:v>
                      </c:pt>
                      <c:pt idx="117">
                        <c:v>27-Apr</c:v>
                      </c:pt>
                      <c:pt idx="118">
                        <c:v>28-Apr</c:v>
                      </c:pt>
                      <c:pt idx="119">
                        <c:v>29-Apr</c:v>
                      </c:pt>
                      <c:pt idx="120">
                        <c:v>30-Apr</c:v>
                      </c:pt>
                      <c:pt idx="121">
                        <c:v>1-May</c:v>
                      </c:pt>
                      <c:pt idx="122">
                        <c:v>2-May</c:v>
                      </c:pt>
                      <c:pt idx="123">
                        <c:v>3-May</c:v>
                      </c:pt>
                      <c:pt idx="124">
                        <c:v>4-May</c:v>
                      </c:pt>
                      <c:pt idx="125">
                        <c:v>5-May</c:v>
                      </c:pt>
                      <c:pt idx="126">
                        <c:v>6-May</c:v>
                      </c:pt>
                      <c:pt idx="127">
                        <c:v>7-May</c:v>
                      </c:pt>
                      <c:pt idx="128">
                        <c:v>8-May</c:v>
                      </c:pt>
                      <c:pt idx="129">
                        <c:v>9-May</c:v>
                      </c:pt>
                      <c:pt idx="130">
                        <c:v>10-May</c:v>
                      </c:pt>
                      <c:pt idx="131">
                        <c:v>11-May</c:v>
                      </c:pt>
                      <c:pt idx="132">
                        <c:v>12-May</c:v>
                      </c:pt>
                      <c:pt idx="133">
                        <c:v>13-May</c:v>
                      </c:pt>
                      <c:pt idx="134">
                        <c:v>14-May</c:v>
                      </c:pt>
                      <c:pt idx="135">
                        <c:v>15-May</c:v>
                      </c:pt>
                      <c:pt idx="136">
                        <c:v>16-May</c:v>
                      </c:pt>
                      <c:pt idx="137">
                        <c:v>17-May</c:v>
                      </c:pt>
                      <c:pt idx="138">
                        <c:v>18-May</c:v>
                      </c:pt>
                      <c:pt idx="139">
                        <c:v>19-May</c:v>
                      </c:pt>
                      <c:pt idx="140">
                        <c:v>20-May</c:v>
                      </c:pt>
                      <c:pt idx="141">
                        <c:v>21-May</c:v>
                      </c:pt>
                      <c:pt idx="142">
                        <c:v>22-May</c:v>
                      </c:pt>
                      <c:pt idx="143">
                        <c:v>23-May</c:v>
                      </c:pt>
                      <c:pt idx="144">
                        <c:v>24-May</c:v>
                      </c:pt>
                      <c:pt idx="145">
                        <c:v>25-May</c:v>
                      </c:pt>
                      <c:pt idx="146">
                        <c:v>26-May</c:v>
                      </c:pt>
                      <c:pt idx="147">
                        <c:v>27-May</c:v>
                      </c:pt>
                      <c:pt idx="148">
                        <c:v>28-May</c:v>
                      </c:pt>
                      <c:pt idx="149">
                        <c:v>29-May</c:v>
                      </c:pt>
                      <c:pt idx="150">
                        <c:v>30-May</c:v>
                      </c:pt>
                      <c:pt idx="151">
                        <c:v>31-May</c:v>
                      </c:pt>
                      <c:pt idx="152">
                        <c:v>1-Jun</c:v>
                      </c:pt>
                      <c:pt idx="153">
                        <c:v>2-Jun</c:v>
                      </c:pt>
                      <c:pt idx="154">
                        <c:v>3-Jun</c:v>
                      </c:pt>
                      <c:pt idx="155">
                        <c:v>4-Jun</c:v>
                      </c:pt>
                      <c:pt idx="156">
                        <c:v>5-Jun</c:v>
                      </c:pt>
                      <c:pt idx="157">
                        <c:v>6-Jun</c:v>
                      </c:pt>
                      <c:pt idx="158">
                        <c:v>7-Jun</c:v>
                      </c:pt>
                      <c:pt idx="159">
                        <c:v>8-Jun</c:v>
                      </c:pt>
                      <c:pt idx="160">
                        <c:v>9-Jun</c:v>
                      </c:pt>
                      <c:pt idx="161">
                        <c:v>10-Jun</c:v>
                      </c:pt>
                      <c:pt idx="162">
                        <c:v>11-Jun</c:v>
                      </c:pt>
                      <c:pt idx="163">
                        <c:v>12-Jun</c:v>
                      </c:pt>
                      <c:pt idx="164">
                        <c:v>13-Jun</c:v>
                      </c:pt>
                      <c:pt idx="165">
                        <c:v>14-Jun</c:v>
                      </c:pt>
                      <c:pt idx="166">
                        <c:v>15-Jun</c:v>
                      </c:pt>
                      <c:pt idx="167">
                        <c:v>16-Jun</c:v>
                      </c:pt>
                      <c:pt idx="168">
                        <c:v>17-Jun</c:v>
                      </c:pt>
                      <c:pt idx="169">
                        <c:v>18-Jun</c:v>
                      </c:pt>
                      <c:pt idx="170">
                        <c:v>19-Jun</c:v>
                      </c:pt>
                      <c:pt idx="171">
                        <c:v>20-Jun</c:v>
                      </c:pt>
                      <c:pt idx="172">
                        <c:v>21-Jun</c:v>
                      </c:pt>
                      <c:pt idx="173">
                        <c:v>22-Jun</c:v>
                      </c:pt>
                      <c:pt idx="174">
                        <c:v>23-Jun</c:v>
                      </c:pt>
                      <c:pt idx="175">
                        <c:v>24-Jun</c:v>
                      </c:pt>
                      <c:pt idx="176">
                        <c:v>25-Jun</c:v>
                      </c:pt>
                      <c:pt idx="177">
                        <c:v>26-Jun</c:v>
                      </c:pt>
                      <c:pt idx="178">
                        <c:v>27-Jun</c:v>
                      </c:pt>
                      <c:pt idx="179">
                        <c:v>28-Jun</c:v>
                      </c:pt>
                      <c:pt idx="180">
                        <c:v>29-Jun</c:v>
                      </c:pt>
                      <c:pt idx="181">
                        <c:v>30-Jun</c:v>
                      </c:pt>
                      <c:pt idx="182">
                        <c:v>1-Jul</c:v>
                      </c:pt>
                      <c:pt idx="183">
                        <c:v>2-Jul</c:v>
                      </c:pt>
                      <c:pt idx="184">
                        <c:v>3-Jul</c:v>
                      </c:pt>
                      <c:pt idx="185">
                        <c:v>4-Jul</c:v>
                      </c:pt>
                      <c:pt idx="186">
                        <c:v>5-Jul</c:v>
                      </c:pt>
                      <c:pt idx="187">
                        <c:v>6-Jul</c:v>
                      </c:pt>
                      <c:pt idx="188">
                        <c:v>7-Jul</c:v>
                      </c:pt>
                      <c:pt idx="189">
                        <c:v>8-Jul</c:v>
                      </c:pt>
                      <c:pt idx="190">
                        <c:v>9-Jul</c:v>
                      </c:pt>
                      <c:pt idx="191">
                        <c:v>10-Jul</c:v>
                      </c:pt>
                      <c:pt idx="192">
                        <c:v>11-Jul</c:v>
                      </c:pt>
                      <c:pt idx="193">
                        <c:v>12-Jul</c:v>
                      </c:pt>
                      <c:pt idx="194">
                        <c:v>13-Jul</c:v>
                      </c:pt>
                      <c:pt idx="195">
                        <c:v>14-Jul</c:v>
                      </c:pt>
                      <c:pt idx="196">
                        <c:v>15-Jul</c:v>
                      </c:pt>
                      <c:pt idx="197">
                        <c:v>16-Jul</c:v>
                      </c:pt>
                      <c:pt idx="198">
                        <c:v>17-Jul</c:v>
                      </c:pt>
                      <c:pt idx="199">
                        <c:v>18-Jul</c:v>
                      </c:pt>
                      <c:pt idx="200">
                        <c:v>19-Jul</c:v>
                      </c:pt>
                      <c:pt idx="201">
                        <c:v>20-Jul</c:v>
                      </c:pt>
                      <c:pt idx="202">
                        <c:v>21-Jul</c:v>
                      </c:pt>
                      <c:pt idx="203">
                        <c:v>22-Jul</c:v>
                      </c:pt>
                      <c:pt idx="204">
                        <c:v>23-Jul</c:v>
                      </c:pt>
                      <c:pt idx="205">
                        <c:v>24-Jul</c:v>
                      </c:pt>
                      <c:pt idx="206">
                        <c:v>25-Jul</c:v>
                      </c:pt>
                      <c:pt idx="207">
                        <c:v>26-Jul</c:v>
                      </c:pt>
                      <c:pt idx="208">
                        <c:v>27-Jul</c:v>
                      </c:pt>
                      <c:pt idx="209">
                        <c:v>28-Jul</c:v>
                      </c:pt>
                      <c:pt idx="210">
                        <c:v>29-Jul</c:v>
                      </c:pt>
                      <c:pt idx="211">
                        <c:v>30-Jul</c:v>
                      </c:pt>
                      <c:pt idx="212">
                        <c:v>31-Jul</c:v>
                      </c:pt>
                      <c:pt idx="213">
                        <c:v>1-Aug</c:v>
                      </c:pt>
                      <c:pt idx="214">
                        <c:v>2-Aug</c:v>
                      </c:pt>
                      <c:pt idx="215">
                        <c:v>3-Aug</c:v>
                      </c:pt>
                      <c:pt idx="216">
                        <c:v>4-Aug</c:v>
                      </c:pt>
                      <c:pt idx="217">
                        <c:v>5-Aug</c:v>
                      </c:pt>
                      <c:pt idx="218">
                        <c:v>6-Aug</c:v>
                      </c:pt>
                      <c:pt idx="219">
                        <c:v>7-Aug</c:v>
                      </c:pt>
                      <c:pt idx="220">
                        <c:v>8-Aug</c:v>
                      </c:pt>
                      <c:pt idx="221">
                        <c:v>9-Aug</c:v>
                      </c:pt>
                      <c:pt idx="222">
                        <c:v>10-Aug</c:v>
                      </c:pt>
                      <c:pt idx="223">
                        <c:v>11-Aug</c:v>
                      </c:pt>
                      <c:pt idx="224">
                        <c:v>12-Aug</c:v>
                      </c:pt>
                      <c:pt idx="225">
                        <c:v>13-Aug</c:v>
                      </c:pt>
                      <c:pt idx="226">
                        <c:v>14-Aug</c:v>
                      </c:pt>
                      <c:pt idx="227">
                        <c:v>15-Aug</c:v>
                      </c:pt>
                      <c:pt idx="228">
                        <c:v>16-Aug</c:v>
                      </c:pt>
                      <c:pt idx="229">
                        <c:v>17-Aug</c:v>
                      </c:pt>
                      <c:pt idx="230">
                        <c:v>18-Aug</c:v>
                      </c:pt>
                      <c:pt idx="231">
                        <c:v>19-Aug</c:v>
                      </c:pt>
                      <c:pt idx="232">
                        <c:v>20-Aug</c:v>
                      </c:pt>
                      <c:pt idx="233">
                        <c:v>21-Aug</c:v>
                      </c:pt>
                      <c:pt idx="234">
                        <c:v>22-Aug</c:v>
                      </c:pt>
                      <c:pt idx="235">
                        <c:v>23-Aug</c:v>
                      </c:pt>
                      <c:pt idx="236">
                        <c:v>24-Aug</c:v>
                      </c:pt>
                      <c:pt idx="237">
                        <c:v>25-Aug</c:v>
                      </c:pt>
                      <c:pt idx="238">
                        <c:v>26-Aug</c:v>
                      </c:pt>
                      <c:pt idx="239">
                        <c:v>27-Aug</c:v>
                      </c:pt>
                      <c:pt idx="240">
                        <c:v>28-Aug</c:v>
                      </c:pt>
                      <c:pt idx="241">
                        <c:v>29-Aug</c:v>
                      </c:pt>
                      <c:pt idx="242">
                        <c:v>30-Aug</c:v>
                      </c:pt>
                      <c:pt idx="243">
                        <c:v>31-Aug</c:v>
                      </c:pt>
                      <c:pt idx="244">
                        <c:v>1-Sep</c:v>
                      </c:pt>
                      <c:pt idx="245">
                        <c:v>2-Sep</c:v>
                      </c:pt>
                      <c:pt idx="246">
                        <c:v>3-Sep</c:v>
                      </c:pt>
                      <c:pt idx="247">
                        <c:v>4-Sep</c:v>
                      </c:pt>
                      <c:pt idx="248">
                        <c:v>5-Sep</c:v>
                      </c:pt>
                      <c:pt idx="249">
                        <c:v>6-Sep</c:v>
                      </c:pt>
                      <c:pt idx="250">
                        <c:v>7-Sep</c:v>
                      </c:pt>
                      <c:pt idx="251">
                        <c:v>8-Sep</c:v>
                      </c:pt>
                      <c:pt idx="252">
                        <c:v>9-Sep</c:v>
                      </c:pt>
                      <c:pt idx="253">
                        <c:v>10-Sep</c:v>
                      </c:pt>
                      <c:pt idx="254">
                        <c:v>11-Sep</c:v>
                      </c:pt>
                      <c:pt idx="255">
                        <c:v>12-Sep</c:v>
                      </c:pt>
                      <c:pt idx="256">
                        <c:v>13-Sep</c:v>
                      </c:pt>
                      <c:pt idx="257">
                        <c:v>14-Sep</c:v>
                      </c:pt>
                      <c:pt idx="258">
                        <c:v>15-Sep</c:v>
                      </c:pt>
                      <c:pt idx="259">
                        <c:v>16-Sep</c:v>
                      </c:pt>
                      <c:pt idx="260">
                        <c:v>17-Sep</c:v>
                      </c:pt>
                      <c:pt idx="261">
                        <c:v>18-Sep</c:v>
                      </c:pt>
                      <c:pt idx="262">
                        <c:v>19-Sep</c:v>
                      </c:pt>
                      <c:pt idx="263">
                        <c:v>20-Sep</c:v>
                      </c:pt>
                      <c:pt idx="264">
                        <c:v>21-Sep</c:v>
                      </c:pt>
                      <c:pt idx="265">
                        <c:v>22-Sep</c:v>
                      </c:pt>
                      <c:pt idx="266">
                        <c:v>23-Sep</c:v>
                      </c:pt>
                      <c:pt idx="267">
                        <c:v>24-Sep</c:v>
                      </c:pt>
                      <c:pt idx="268">
                        <c:v>25-Sep</c:v>
                      </c:pt>
                      <c:pt idx="269">
                        <c:v>26-Sep</c:v>
                      </c:pt>
                      <c:pt idx="270">
                        <c:v>27-Sep</c:v>
                      </c:pt>
                      <c:pt idx="271">
                        <c:v>28-Sep</c:v>
                      </c:pt>
                      <c:pt idx="272">
                        <c:v>29-Sep</c:v>
                      </c:pt>
                      <c:pt idx="273">
                        <c:v>30-Sep</c:v>
                      </c:pt>
                      <c:pt idx="274">
                        <c:v>1-Oct</c:v>
                      </c:pt>
                      <c:pt idx="275">
                        <c:v>2-Oct</c:v>
                      </c:pt>
                      <c:pt idx="276">
                        <c:v>3-Oct</c:v>
                      </c:pt>
                      <c:pt idx="277">
                        <c:v>4-Oct</c:v>
                      </c:pt>
                      <c:pt idx="278">
                        <c:v>5-Oct</c:v>
                      </c:pt>
                      <c:pt idx="279">
                        <c:v>6-Oct</c:v>
                      </c:pt>
                      <c:pt idx="280">
                        <c:v>7-Oct</c:v>
                      </c:pt>
                      <c:pt idx="281">
                        <c:v>8-Oct</c:v>
                      </c:pt>
                      <c:pt idx="282">
                        <c:v>9-Oct</c:v>
                      </c:pt>
                      <c:pt idx="283">
                        <c:v>10-Oct</c:v>
                      </c:pt>
                      <c:pt idx="284">
                        <c:v>11-Oct</c:v>
                      </c:pt>
                      <c:pt idx="285">
                        <c:v>12-Oct</c:v>
                      </c:pt>
                      <c:pt idx="286">
                        <c:v>13-Oct</c:v>
                      </c:pt>
                      <c:pt idx="287">
                        <c:v>14-Oct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Sheet1!$U$2:$U$290</c15:sqref>
                        </c15:formulaRef>
                      </c:ext>
                    </c:extLst>
                    <c:numCache>
                      <c:formatCode>d\-mmm</c:formatCode>
                      <c:ptCount val="288"/>
                      <c:pt idx="0">
                        <c:v>43832</c:v>
                      </c:pt>
                      <c:pt idx="1">
                        <c:v>43833</c:v>
                      </c:pt>
                      <c:pt idx="2">
                        <c:v>43834</c:v>
                      </c:pt>
                      <c:pt idx="3">
                        <c:v>43835</c:v>
                      </c:pt>
                      <c:pt idx="4">
                        <c:v>43836</c:v>
                      </c:pt>
                      <c:pt idx="5">
                        <c:v>43837</c:v>
                      </c:pt>
                      <c:pt idx="6">
                        <c:v>43838</c:v>
                      </c:pt>
                      <c:pt idx="7">
                        <c:v>43839</c:v>
                      </c:pt>
                      <c:pt idx="8">
                        <c:v>43840</c:v>
                      </c:pt>
                      <c:pt idx="9">
                        <c:v>43841</c:v>
                      </c:pt>
                      <c:pt idx="10">
                        <c:v>43842</c:v>
                      </c:pt>
                      <c:pt idx="11">
                        <c:v>43843</c:v>
                      </c:pt>
                      <c:pt idx="12">
                        <c:v>43844</c:v>
                      </c:pt>
                      <c:pt idx="13">
                        <c:v>43845</c:v>
                      </c:pt>
                      <c:pt idx="14">
                        <c:v>43846</c:v>
                      </c:pt>
                      <c:pt idx="15">
                        <c:v>43847</c:v>
                      </c:pt>
                      <c:pt idx="16">
                        <c:v>43848</c:v>
                      </c:pt>
                      <c:pt idx="17">
                        <c:v>43849</c:v>
                      </c:pt>
                      <c:pt idx="18">
                        <c:v>43850</c:v>
                      </c:pt>
                      <c:pt idx="19">
                        <c:v>43851</c:v>
                      </c:pt>
                      <c:pt idx="20">
                        <c:v>43852</c:v>
                      </c:pt>
                      <c:pt idx="21">
                        <c:v>43853</c:v>
                      </c:pt>
                      <c:pt idx="22">
                        <c:v>43854</c:v>
                      </c:pt>
                      <c:pt idx="23">
                        <c:v>43855</c:v>
                      </c:pt>
                      <c:pt idx="24">
                        <c:v>43856</c:v>
                      </c:pt>
                      <c:pt idx="25">
                        <c:v>43857</c:v>
                      </c:pt>
                      <c:pt idx="26">
                        <c:v>43858</c:v>
                      </c:pt>
                      <c:pt idx="27">
                        <c:v>43859</c:v>
                      </c:pt>
                      <c:pt idx="28">
                        <c:v>43860</c:v>
                      </c:pt>
                      <c:pt idx="29">
                        <c:v>43861</c:v>
                      </c:pt>
                      <c:pt idx="30">
                        <c:v>43862</c:v>
                      </c:pt>
                      <c:pt idx="31">
                        <c:v>43863</c:v>
                      </c:pt>
                      <c:pt idx="32">
                        <c:v>43864</c:v>
                      </c:pt>
                      <c:pt idx="33">
                        <c:v>43865</c:v>
                      </c:pt>
                      <c:pt idx="34">
                        <c:v>43866</c:v>
                      </c:pt>
                      <c:pt idx="35">
                        <c:v>43867</c:v>
                      </c:pt>
                      <c:pt idx="36">
                        <c:v>43868</c:v>
                      </c:pt>
                      <c:pt idx="37">
                        <c:v>43869</c:v>
                      </c:pt>
                      <c:pt idx="38">
                        <c:v>43870</c:v>
                      </c:pt>
                      <c:pt idx="39">
                        <c:v>43871</c:v>
                      </c:pt>
                      <c:pt idx="40">
                        <c:v>43872</c:v>
                      </c:pt>
                      <c:pt idx="41">
                        <c:v>43873</c:v>
                      </c:pt>
                      <c:pt idx="42">
                        <c:v>43874</c:v>
                      </c:pt>
                      <c:pt idx="43">
                        <c:v>43875</c:v>
                      </c:pt>
                      <c:pt idx="44">
                        <c:v>43876</c:v>
                      </c:pt>
                      <c:pt idx="45">
                        <c:v>43877</c:v>
                      </c:pt>
                      <c:pt idx="46">
                        <c:v>43878</c:v>
                      </c:pt>
                      <c:pt idx="47">
                        <c:v>43879</c:v>
                      </c:pt>
                      <c:pt idx="48">
                        <c:v>43880</c:v>
                      </c:pt>
                      <c:pt idx="49">
                        <c:v>43881</c:v>
                      </c:pt>
                      <c:pt idx="50">
                        <c:v>43882</c:v>
                      </c:pt>
                      <c:pt idx="51">
                        <c:v>43883</c:v>
                      </c:pt>
                      <c:pt idx="52">
                        <c:v>43884</c:v>
                      </c:pt>
                      <c:pt idx="53">
                        <c:v>43885</c:v>
                      </c:pt>
                      <c:pt idx="54">
                        <c:v>43886</c:v>
                      </c:pt>
                      <c:pt idx="55">
                        <c:v>43887</c:v>
                      </c:pt>
                      <c:pt idx="56">
                        <c:v>43888</c:v>
                      </c:pt>
                      <c:pt idx="57">
                        <c:v>43889</c:v>
                      </c:pt>
                      <c:pt idx="58">
                        <c:v>43890</c:v>
                      </c:pt>
                      <c:pt idx="59">
                        <c:v>43891</c:v>
                      </c:pt>
                      <c:pt idx="60">
                        <c:v>43892</c:v>
                      </c:pt>
                      <c:pt idx="61">
                        <c:v>43893</c:v>
                      </c:pt>
                      <c:pt idx="62">
                        <c:v>43894</c:v>
                      </c:pt>
                      <c:pt idx="63">
                        <c:v>43895</c:v>
                      </c:pt>
                      <c:pt idx="64">
                        <c:v>43896</c:v>
                      </c:pt>
                      <c:pt idx="65">
                        <c:v>43897</c:v>
                      </c:pt>
                      <c:pt idx="66">
                        <c:v>43898</c:v>
                      </c:pt>
                      <c:pt idx="67">
                        <c:v>43899</c:v>
                      </c:pt>
                      <c:pt idx="68">
                        <c:v>43900</c:v>
                      </c:pt>
                      <c:pt idx="69">
                        <c:v>43901</c:v>
                      </c:pt>
                      <c:pt idx="70">
                        <c:v>43902</c:v>
                      </c:pt>
                      <c:pt idx="71">
                        <c:v>43903</c:v>
                      </c:pt>
                      <c:pt idx="72">
                        <c:v>43904</c:v>
                      </c:pt>
                      <c:pt idx="73">
                        <c:v>43905</c:v>
                      </c:pt>
                      <c:pt idx="74">
                        <c:v>43906</c:v>
                      </c:pt>
                      <c:pt idx="75">
                        <c:v>43907</c:v>
                      </c:pt>
                      <c:pt idx="76">
                        <c:v>43908</c:v>
                      </c:pt>
                      <c:pt idx="77">
                        <c:v>43909</c:v>
                      </c:pt>
                      <c:pt idx="78">
                        <c:v>43910</c:v>
                      </c:pt>
                      <c:pt idx="79">
                        <c:v>43911</c:v>
                      </c:pt>
                      <c:pt idx="80">
                        <c:v>43912</c:v>
                      </c:pt>
                      <c:pt idx="81">
                        <c:v>43913</c:v>
                      </c:pt>
                      <c:pt idx="82">
                        <c:v>43914</c:v>
                      </c:pt>
                      <c:pt idx="83">
                        <c:v>43915</c:v>
                      </c:pt>
                      <c:pt idx="84">
                        <c:v>43916</c:v>
                      </c:pt>
                      <c:pt idx="85">
                        <c:v>43917</c:v>
                      </c:pt>
                      <c:pt idx="86">
                        <c:v>43918</c:v>
                      </c:pt>
                      <c:pt idx="87">
                        <c:v>43919</c:v>
                      </c:pt>
                      <c:pt idx="88">
                        <c:v>43920</c:v>
                      </c:pt>
                      <c:pt idx="89">
                        <c:v>43921</c:v>
                      </c:pt>
                      <c:pt idx="90">
                        <c:v>43922</c:v>
                      </c:pt>
                      <c:pt idx="91">
                        <c:v>43923</c:v>
                      </c:pt>
                      <c:pt idx="92">
                        <c:v>43924</c:v>
                      </c:pt>
                      <c:pt idx="93">
                        <c:v>43925</c:v>
                      </c:pt>
                      <c:pt idx="94">
                        <c:v>43926</c:v>
                      </c:pt>
                      <c:pt idx="95">
                        <c:v>43927</c:v>
                      </c:pt>
                      <c:pt idx="96">
                        <c:v>43928</c:v>
                      </c:pt>
                      <c:pt idx="97">
                        <c:v>43929</c:v>
                      </c:pt>
                      <c:pt idx="98">
                        <c:v>43930</c:v>
                      </c:pt>
                      <c:pt idx="99">
                        <c:v>43931</c:v>
                      </c:pt>
                      <c:pt idx="100">
                        <c:v>43932</c:v>
                      </c:pt>
                      <c:pt idx="101">
                        <c:v>43933</c:v>
                      </c:pt>
                      <c:pt idx="102">
                        <c:v>43934</c:v>
                      </c:pt>
                      <c:pt idx="103">
                        <c:v>43935</c:v>
                      </c:pt>
                      <c:pt idx="104">
                        <c:v>43936</c:v>
                      </c:pt>
                      <c:pt idx="105">
                        <c:v>43937</c:v>
                      </c:pt>
                      <c:pt idx="106">
                        <c:v>43938</c:v>
                      </c:pt>
                      <c:pt idx="107">
                        <c:v>43939</c:v>
                      </c:pt>
                      <c:pt idx="108">
                        <c:v>43940</c:v>
                      </c:pt>
                      <c:pt idx="109">
                        <c:v>43941</c:v>
                      </c:pt>
                      <c:pt idx="110">
                        <c:v>43942</c:v>
                      </c:pt>
                      <c:pt idx="111">
                        <c:v>43943</c:v>
                      </c:pt>
                      <c:pt idx="112">
                        <c:v>43944</c:v>
                      </c:pt>
                      <c:pt idx="113">
                        <c:v>43945</c:v>
                      </c:pt>
                      <c:pt idx="114">
                        <c:v>43946</c:v>
                      </c:pt>
                      <c:pt idx="115">
                        <c:v>43947</c:v>
                      </c:pt>
                      <c:pt idx="116">
                        <c:v>43948</c:v>
                      </c:pt>
                      <c:pt idx="117">
                        <c:v>43949</c:v>
                      </c:pt>
                      <c:pt idx="118">
                        <c:v>43950</c:v>
                      </c:pt>
                      <c:pt idx="119">
                        <c:v>43951</c:v>
                      </c:pt>
                      <c:pt idx="120">
                        <c:v>43952</c:v>
                      </c:pt>
                      <c:pt idx="121">
                        <c:v>43953</c:v>
                      </c:pt>
                      <c:pt idx="122">
                        <c:v>43954</c:v>
                      </c:pt>
                      <c:pt idx="123">
                        <c:v>43955</c:v>
                      </c:pt>
                      <c:pt idx="124">
                        <c:v>43956</c:v>
                      </c:pt>
                      <c:pt idx="125">
                        <c:v>43957</c:v>
                      </c:pt>
                      <c:pt idx="126">
                        <c:v>43958</c:v>
                      </c:pt>
                      <c:pt idx="127">
                        <c:v>43959</c:v>
                      </c:pt>
                      <c:pt idx="128">
                        <c:v>43960</c:v>
                      </c:pt>
                      <c:pt idx="129">
                        <c:v>43961</c:v>
                      </c:pt>
                      <c:pt idx="130">
                        <c:v>43962</c:v>
                      </c:pt>
                      <c:pt idx="131">
                        <c:v>43963</c:v>
                      </c:pt>
                      <c:pt idx="132">
                        <c:v>43964</c:v>
                      </c:pt>
                      <c:pt idx="133">
                        <c:v>43965</c:v>
                      </c:pt>
                      <c:pt idx="134">
                        <c:v>43966</c:v>
                      </c:pt>
                      <c:pt idx="135">
                        <c:v>43967</c:v>
                      </c:pt>
                      <c:pt idx="136">
                        <c:v>43968</c:v>
                      </c:pt>
                      <c:pt idx="137">
                        <c:v>43969</c:v>
                      </c:pt>
                      <c:pt idx="138">
                        <c:v>43970</c:v>
                      </c:pt>
                      <c:pt idx="139">
                        <c:v>43971</c:v>
                      </c:pt>
                      <c:pt idx="140">
                        <c:v>43972</c:v>
                      </c:pt>
                      <c:pt idx="141">
                        <c:v>43973</c:v>
                      </c:pt>
                      <c:pt idx="142">
                        <c:v>43974</c:v>
                      </c:pt>
                      <c:pt idx="143">
                        <c:v>43975</c:v>
                      </c:pt>
                      <c:pt idx="144">
                        <c:v>43976</c:v>
                      </c:pt>
                      <c:pt idx="145">
                        <c:v>43977</c:v>
                      </c:pt>
                      <c:pt idx="146">
                        <c:v>43978</c:v>
                      </c:pt>
                      <c:pt idx="147">
                        <c:v>43979</c:v>
                      </c:pt>
                      <c:pt idx="148">
                        <c:v>43980</c:v>
                      </c:pt>
                      <c:pt idx="149">
                        <c:v>43981</c:v>
                      </c:pt>
                      <c:pt idx="150">
                        <c:v>43982</c:v>
                      </c:pt>
                      <c:pt idx="151">
                        <c:v>43983</c:v>
                      </c:pt>
                      <c:pt idx="152">
                        <c:v>43984</c:v>
                      </c:pt>
                      <c:pt idx="153">
                        <c:v>43985</c:v>
                      </c:pt>
                      <c:pt idx="154">
                        <c:v>43986</c:v>
                      </c:pt>
                      <c:pt idx="155">
                        <c:v>43987</c:v>
                      </c:pt>
                      <c:pt idx="156">
                        <c:v>43988</c:v>
                      </c:pt>
                      <c:pt idx="157">
                        <c:v>43989</c:v>
                      </c:pt>
                      <c:pt idx="158">
                        <c:v>43990</c:v>
                      </c:pt>
                      <c:pt idx="159">
                        <c:v>43991</c:v>
                      </c:pt>
                      <c:pt idx="160">
                        <c:v>43992</c:v>
                      </c:pt>
                      <c:pt idx="161">
                        <c:v>43993</c:v>
                      </c:pt>
                      <c:pt idx="162">
                        <c:v>43994</c:v>
                      </c:pt>
                      <c:pt idx="163">
                        <c:v>43995</c:v>
                      </c:pt>
                      <c:pt idx="164">
                        <c:v>43996</c:v>
                      </c:pt>
                      <c:pt idx="165">
                        <c:v>43997</c:v>
                      </c:pt>
                      <c:pt idx="166">
                        <c:v>43998</c:v>
                      </c:pt>
                      <c:pt idx="167">
                        <c:v>43999</c:v>
                      </c:pt>
                      <c:pt idx="168">
                        <c:v>44000</c:v>
                      </c:pt>
                      <c:pt idx="169">
                        <c:v>44001</c:v>
                      </c:pt>
                      <c:pt idx="170">
                        <c:v>44002</c:v>
                      </c:pt>
                      <c:pt idx="171">
                        <c:v>44003</c:v>
                      </c:pt>
                      <c:pt idx="172">
                        <c:v>44004</c:v>
                      </c:pt>
                      <c:pt idx="173">
                        <c:v>44005</c:v>
                      </c:pt>
                      <c:pt idx="174">
                        <c:v>44006</c:v>
                      </c:pt>
                      <c:pt idx="175">
                        <c:v>44007</c:v>
                      </c:pt>
                      <c:pt idx="176">
                        <c:v>44008</c:v>
                      </c:pt>
                      <c:pt idx="177">
                        <c:v>44009</c:v>
                      </c:pt>
                      <c:pt idx="178">
                        <c:v>44010</c:v>
                      </c:pt>
                      <c:pt idx="179">
                        <c:v>44011</c:v>
                      </c:pt>
                      <c:pt idx="180">
                        <c:v>44012</c:v>
                      </c:pt>
                      <c:pt idx="181">
                        <c:v>44013</c:v>
                      </c:pt>
                      <c:pt idx="182">
                        <c:v>44014</c:v>
                      </c:pt>
                      <c:pt idx="183">
                        <c:v>44015</c:v>
                      </c:pt>
                      <c:pt idx="184">
                        <c:v>44016</c:v>
                      </c:pt>
                      <c:pt idx="185">
                        <c:v>44017</c:v>
                      </c:pt>
                      <c:pt idx="186">
                        <c:v>44018</c:v>
                      </c:pt>
                      <c:pt idx="187">
                        <c:v>44019</c:v>
                      </c:pt>
                      <c:pt idx="188">
                        <c:v>44020</c:v>
                      </c:pt>
                      <c:pt idx="189">
                        <c:v>44021</c:v>
                      </c:pt>
                      <c:pt idx="190">
                        <c:v>44022</c:v>
                      </c:pt>
                      <c:pt idx="191">
                        <c:v>44023</c:v>
                      </c:pt>
                      <c:pt idx="192">
                        <c:v>44024</c:v>
                      </c:pt>
                      <c:pt idx="193">
                        <c:v>44025</c:v>
                      </c:pt>
                      <c:pt idx="194">
                        <c:v>44026</c:v>
                      </c:pt>
                      <c:pt idx="195">
                        <c:v>44027</c:v>
                      </c:pt>
                      <c:pt idx="196">
                        <c:v>44028</c:v>
                      </c:pt>
                      <c:pt idx="197">
                        <c:v>44029</c:v>
                      </c:pt>
                      <c:pt idx="198">
                        <c:v>44030</c:v>
                      </c:pt>
                      <c:pt idx="199">
                        <c:v>44031</c:v>
                      </c:pt>
                      <c:pt idx="200">
                        <c:v>44032</c:v>
                      </c:pt>
                      <c:pt idx="201">
                        <c:v>44033</c:v>
                      </c:pt>
                      <c:pt idx="202">
                        <c:v>44034</c:v>
                      </c:pt>
                      <c:pt idx="203">
                        <c:v>44035</c:v>
                      </c:pt>
                      <c:pt idx="204">
                        <c:v>44036</c:v>
                      </c:pt>
                      <c:pt idx="205">
                        <c:v>44037</c:v>
                      </c:pt>
                      <c:pt idx="206">
                        <c:v>44038</c:v>
                      </c:pt>
                      <c:pt idx="207">
                        <c:v>44039</c:v>
                      </c:pt>
                      <c:pt idx="208">
                        <c:v>44040</c:v>
                      </c:pt>
                      <c:pt idx="209">
                        <c:v>44041</c:v>
                      </c:pt>
                      <c:pt idx="210">
                        <c:v>44042</c:v>
                      </c:pt>
                      <c:pt idx="211">
                        <c:v>44043</c:v>
                      </c:pt>
                      <c:pt idx="212">
                        <c:v>44044</c:v>
                      </c:pt>
                      <c:pt idx="213">
                        <c:v>44045</c:v>
                      </c:pt>
                      <c:pt idx="214">
                        <c:v>44046</c:v>
                      </c:pt>
                      <c:pt idx="215">
                        <c:v>44047</c:v>
                      </c:pt>
                      <c:pt idx="216">
                        <c:v>44048</c:v>
                      </c:pt>
                      <c:pt idx="217">
                        <c:v>44049</c:v>
                      </c:pt>
                      <c:pt idx="218">
                        <c:v>44050</c:v>
                      </c:pt>
                      <c:pt idx="219">
                        <c:v>44051</c:v>
                      </c:pt>
                      <c:pt idx="220">
                        <c:v>44052</c:v>
                      </c:pt>
                      <c:pt idx="221">
                        <c:v>44053</c:v>
                      </c:pt>
                      <c:pt idx="222">
                        <c:v>44054</c:v>
                      </c:pt>
                      <c:pt idx="223">
                        <c:v>44055</c:v>
                      </c:pt>
                      <c:pt idx="224">
                        <c:v>44056</c:v>
                      </c:pt>
                      <c:pt idx="225">
                        <c:v>44057</c:v>
                      </c:pt>
                      <c:pt idx="226">
                        <c:v>44058</c:v>
                      </c:pt>
                      <c:pt idx="227">
                        <c:v>44059</c:v>
                      </c:pt>
                      <c:pt idx="228">
                        <c:v>44060</c:v>
                      </c:pt>
                      <c:pt idx="229">
                        <c:v>44061</c:v>
                      </c:pt>
                      <c:pt idx="230">
                        <c:v>44062</c:v>
                      </c:pt>
                      <c:pt idx="231">
                        <c:v>44063</c:v>
                      </c:pt>
                      <c:pt idx="232">
                        <c:v>44064</c:v>
                      </c:pt>
                      <c:pt idx="233">
                        <c:v>44065</c:v>
                      </c:pt>
                      <c:pt idx="234">
                        <c:v>44066</c:v>
                      </c:pt>
                      <c:pt idx="235">
                        <c:v>44067</c:v>
                      </c:pt>
                      <c:pt idx="236">
                        <c:v>44068</c:v>
                      </c:pt>
                      <c:pt idx="237">
                        <c:v>44069</c:v>
                      </c:pt>
                      <c:pt idx="238">
                        <c:v>44070</c:v>
                      </c:pt>
                      <c:pt idx="239">
                        <c:v>44071</c:v>
                      </c:pt>
                      <c:pt idx="240">
                        <c:v>44072</c:v>
                      </c:pt>
                      <c:pt idx="241">
                        <c:v>44073</c:v>
                      </c:pt>
                      <c:pt idx="242">
                        <c:v>44074</c:v>
                      </c:pt>
                      <c:pt idx="243">
                        <c:v>44075</c:v>
                      </c:pt>
                      <c:pt idx="244">
                        <c:v>44076</c:v>
                      </c:pt>
                      <c:pt idx="245">
                        <c:v>44077</c:v>
                      </c:pt>
                      <c:pt idx="246">
                        <c:v>44078</c:v>
                      </c:pt>
                      <c:pt idx="247">
                        <c:v>44079</c:v>
                      </c:pt>
                      <c:pt idx="248">
                        <c:v>44080</c:v>
                      </c:pt>
                      <c:pt idx="249">
                        <c:v>44081</c:v>
                      </c:pt>
                      <c:pt idx="250">
                        <c:v>44082</c:v>
                      </c:pt>
                      <c:pt idx="251">
                        <c:v>44083</c:v>
                      </c:pt>
                      <c:pt idx="252">
                        <c:v>44084</c:v>
                      </c:pt>
                      <c:pt idx="253">
                        <c:v>44085</c:v>
                      </c:pt>
                      <c:pt idx="254">
                        <c:v>44086</c:v>
                      </c:pt>
                      <c:pt idx="255">
                        <c:v>44087</c:v>
                      </c:pt>
                      <c:pt idx="256">
                        <c:v>44088</c:v>
                      </c:pt>
                      <c:pt idx="257">
                        <c:v>44089</c:v>
                      </c:pt>
                      <c:pt idx="258">
                        <c:v>44090</c:v>
                      </c:pt>
                      <c:pt idx="259">
                        <c:v>44091</c:v>
                      </c:pt>
                      <c:pt idx="260">
                        <c:v>44092</c:v>
                      </c:pt>
                      <c:pt idx="261">
                        <c:v>44093</c:v>
                      </c:pt>
                      <c:pt idx="262">
                        <c:v>44094</c:v>
                      </c:pt>
                      <c:pt idx="263">
                        <c:v>44095</c:v>
                      </c:pt>
                      <c:pt idx="264">
                        <c:v>44096</c:v>
                      </c:pt>
                      <c:pt idx="265">
                        <c:v>44097</c:v>
                      </c:pt>
                      <c:pt idx="266">
                        <c:v>44098</c:v>
                      </c:pt>
                      <c:pt idx="267">
                        <c:v>44099</c:v>
                      </c:pt>
                      <c:pt idx="268">
                        <c:v>44100</c:v>
                      </c:pt>
                      <c:pt idx="269">
                        <c:v>44101</c:v>
                      </c:pt>
                      <c:pt idx="270">
                        <c:v>44102</c:v>
                      </c:pt>
                      <c:pt idx="271">
                        <c:v>44103</c:v>
                      </c:pt>
                      <c:pt idx="272">
                        <c:v>44104</c:v>
                      </c:pt>
                      <c:pt idx="273">
                        <c:v>44105</c:v>
                      </c:pt>
                      <c:pt idx="274">
                        <c:v>44106</c:v>
                      </c:pt>
                      <c:pt idx="275">
                        <c:v>44107</c:v>
                      </c:pt>
                      <c:pt idx="276">
                        <c:v>44108</c:v>
                      </c:pt>
                      <c:pt idx="277">
                        <c:v>44109</c:v>
                      </c:pt>
                      <c:pt idx="278">
                        <c:v>44110</c:v>
                      </c:pt>
                      <c:pt idx="279">
                        <c:v>44111</c:v>
                      </c:pt>
                      <c:pt idx="280">
                        <c:v>44112</c:v>
                      </c:pt>
                      <c:pt idx="281">
                        <c:v>44113</c:v>
                      </c:pt>
                      <c:pt idx="282">
                        <c:v>44114</c:v>
                      </c:pt>
                      <c:pt idx="283">
                        <c:v>44115</c:v>
                      </c:pt>
                      <c:pt idx="284">
                        <c:v>44116</c:v>
                      </c:pt>
                      <c:pt idx="285">
                        <c:v>44117</c:v>
                      </c:pt>
                      <c:pt idx="286">
                        <c:v>44118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E55-B149-8501-C1F15045CD20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3"/>
          <c:tx>
            <c:strRef>
              <c:f>[trend.xlsx]Sheet1!$X$1</c:f>
              <c:strCache>
                <c:ptCount val="1"/>
                <c:pt idx="0">
                  <c:v>Percentage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[trend.xlsx]Sheet1!$U:$U</c:f>
              <c:strCache>
                <c:ptCount val="1048575"/>
                <c:pt idx="0">
                  <c:v>1-Jan</c:v>
                </c:pt>
                <c:pt idx="1">
                  <c:v>2-Jan</c:v>
                </c:pt>
                <c:pt idx="2">
                  <c:v>3-Jan</c:v>
                </c:pt>
                <c:pt idx="3">
                  <c:v>4-Jan</c:v>
                </c:pt>
                <c:pt idx="4">
                  <c:v>5-Jan</c:v>
                </c:pt>
                <c:pt idx="5">
                  <c:v>6-Jan</c:v>
                </c:pt>
                <c:pt idx="6">
                  <c:v>7-Jan</c:v>
                </c:pt>
                <c:pt idx="7">
                  <c:v>8-Jan</c:v>
                </c:pt>
                <c:pt idx="8">
                  <c:v>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1-Feb</c:v>
                </c:pt>
                <c:pt idx="32">
                  <c:v>2-Feb</c:v>
                </c:pt>
                <c:pt idx="33">
                  <c:v>3-Feb</c:v>
                </c:pt>
                <c:pt idx="34">
                  <c:v>4-Feb</c:v>
                </c:pt>
                <c:pt idx="35">
                  <c:v>5-Feb</c:v>
                </c:pt>
                <c:pt idx="36">
                  <c:v>6-Feb</c:v>
                </c:pt>
                <c:pt idx="37">
                  <c:v>7-Feb</c:v>
                </c:pt>
                <c:pt idx="38">
                  <c:v>8-Feb</c:v>
                </c:pt>
                <c:pt idx="39">
                  <c:v>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29-Feb</c:v>
                </c:pt>
                <c:pt idx="60">
                  <c:v>1-Mar</c:v>
                </c:pt>
                <c:pt idx="61">
                  <c:v>2-Mar</c:v>
                </c:pt>
                <c:pt idx="62">
                  <c:v>3-Mar</c:v>
                </c:pt>
                <c:pt idx="63">
                  <c:v>4-Mar</c:v>
                </c:pt>
                <c:pt idx="64">
                  <c:v>5-Mar</c:v>
                </c:pt>
                <c:pt idx="65">
                  <c:v>6-Mar</c:v>
                </c:pt>
                <c:pt idx="66">
                  <c:v>7-Mar</c:v>
                </c:pt>
                <c:pt idx="67">
                  <c:v>8-Mar</c:v>
                </c:pt>
                <c:pt idx="68">
                  <c:v>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1-Apr</c:v>
                </c:pt>
                <c:pt idx="92">
                  <c:v>2-Apr</c:v>
                </c:pt>
                <c:pt idx="93">
                  <c:v>3-Apr</c:v>
                </c:pt>
                <c:pt idx="94">
                  <c:v>4-Apr</c:v>
                </c:pt>
                <c:pt idx="95">
                  <c:v>5-Apr</c:v>
                </c:pt>
                <c:pt idx="96">
                  <c:v>6-Apr</c:v>
                </c:pt>
                <c:pt idx="97">
                  <c:v>7-Apr</c:v>
                </c:pt>
                <c:pt idx="98">
                  <c:v>8-Apr</c:v>
                </c:pt>
                <c:pt idx="99">
                  <c:v>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1-May</c:v>
                </c:pt>
                <c:pt idx="122">
                  <c:v>2-May</c:v>
                </c:pt>
                <c:pt idx="123">
                  <c:v>3-May</c:v>
                </c:pt>
                <c:pt idx="124">
                  <c:v>4-May</c:v>
                </c:pt>
                <c:pt idx="125">
                  <c:v>5-May</c:v>
                </c:pt>
                <c:pt idx="126">
                  <c:v>6-May</c:v>
                </c:pt>
                <c:pt idx="127">
                  <c:v>7-May</c:v>
                </c:pt>
                <c:pt idx="128">
                  <c:v>8-May</c:v>
                </c:pt>
                <c:pt idx="129">
                  <c:v>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  <c:pt idx="133">
                  <c:v>13-May</c:v>
                </c:pt>
                <c:pt idx="134">
                  <c:v>14-May</c:v>
                </c:pt>
                <c:pt idx="135">
                  <c:v>15-May</c:v>
                </c:pt>
                <c:pt idx="136">
                  <c:v>16-May</c:v>
                </c:pt>
                <c:pt idx="137">
                  <c:v>17-May</c:v>
                </c:pt>
                <c:pt idx="138">
                  <c:v>18-May</c:v>
                </c:pt>
                <c:pt idx="139">
                  <c:v>19-May</c:v>
                </c:pt>
                <c:pt idx="140">
                  <c:v>20-May</c:v>
                </c:pt>
                <c:pt idx="141">
                  <c:v>21-May</c:v>
                </c:pt>
                <c:pt idx="142">
                  <c:v>22-May</c:v>
                </c:pt>
                <c:pt idx="143">
                  <c:v>23-May</c:v>
                </c:pt>
                <c:pt idx="144">
                  <c:v>24-May</c:v>
                </c:pt>
                <c:pt idx="145">
                  <c:v>25-May</c:v>
                </c:pt>
                <c:pt idx="146">
                  <c:v>26-May</c:v>
                </c:pt>
                <c:pt idx="147">
                  <c:v>27-May</c:v>
                </c:pt>
                <c:pt idx="148">
                  <c:v>28-May</c:v>
                </c:pt>
                <c:pt idx="149">
                  <c:v>29-May</c:v>
                </c:pt>
                <c:pt idx="150">
                  <c:v>30-May</c:v>
                </c:pt>
                <c:pt idx="151">
                  <c:v>31-May</c:v>
                </c:pt>
                <c:pt idx="152">
                  <c:v>1-Jun</c:v>
                </c:pt>
                <c:pt idx="153">
                  <c:v>2-Jun</c:v>
                </c:pt>
                <c:pt idx="154">
                  <c:v>3-Jun</c:v>
                </c:pt>
                <c:pt idx="155">
                  <c:v>4-Jun</c:v>
                </c:pt>
                <c:pt idx="156">
                  <c:v>5-Jun</c:v>
                </c:pt>
                <c:pt idx="157">
                  <c:v>6-Jun</c:v>
                </c:pt>
                <c:pt idx="158">
                  <c:v>7-Jun</c:v>
                </c:pt>
                <c:pt idx="159">
                  <c:v>8-Jun</c:v>
                </c:pt>
                <c:pt idx="160">
                  <c:v>9-Jun</c:v>
                </c:pt>
                <c:pt idx="161">
                  <c:v>10-Jun</c:v>
                </c:pt>
                <c:pt idx="162">
                  <c:v>11-Jun</c:v>
                </c:pt>
                <c:pt idx="163">
                  <c:v>12-Jun</c:v>
                </c:pt>
                <c:pt idx="164">
                  <c:v>13-Jun</c:v>
                </c:pt>
                <c:pt idx="165">
                  <c:v>14-Jun</c:v>
                </c:pt>
                <c:pt idx="166">
                  <c:v>15-Jun</c:v>
                </c:pt>
                <c:pt idx="167">
                  <c:v>16-Jun</c:v>
                </c:pt>
                <c:pt idx="168">
                  <c:v>17-Jun</c:v>
                </c:pt>
                <c:pt idx="169">
                  <c:v>18-Jun</c:v>
                </c:pt>
                <c:pt idx="170">
                  <c:v>19-Jun</c:v>
                </c:pt>
                <c:pt idx="171">
                  <c:v>20-Jun</c:v>
                </c:pt>
                <c:pt idx="172">
                  <c:v>21-Jun</c:v>
                </c:pt>
                <c:pt idx="173">
                  <c:v>22-Jun</c:v>
                </c:pt>
                <c:pt idx="174">
                  <c:v>23-Jun</c:v>
                </c:pt>
                <c:pt idx="175">
                  <c:v>24-Jun</c:v>
                </c:pt>
                <c:pt idx="176">
                  <c:v>25-Jun</c:v>
                </c:pt>
                <c:pt idx="177">
                  <c:v>26-Jun</c:v>
                </c:pt>
                <c:pt idx="178">
                  <c:v>27-Jun</c:v>
                </c:pt>
                <c:pt idx="179">
                  <c:v>28-Jun</c:v>
                </c:pt>
                <c:pt idx="180">
                  <c:v>29-Jun</c:v>
                </c:pt>
                <c:pt idx="181">
                  <c:v>30-Jun</c:v>
                </c:pt>
                <c:pt idx="182">
                  <c:v>1-Jul</c:v>
                </c:pt>
                <c:pt idx="183">
                  <c:v>2-Jul</c:v>
                </c:pt>
                <c:pt idx="184">
                  <c:v>3-Jul</c:v>
                </c:pt>
                <c:pt idx="185">
                  <c:v>4-Jul</c:v>
                </c:pt>
                <c:pt idx="186">
                  <c:v>5-Jul</c:v>
                </c:pt>
                <c:pt idx="187">
                  <c:v>6-Jul</c:v>
                </c:pt>
                <c:pt idx="188">
                  <c:v>7-Jul</c:v>
                </c:pt>
                <c:pt idx="189">
                  <c:v>8-Jul</c:v>
                </c:pt>
                <c:pt idx="190">
                  <c:v>9-Jul</c:v>
                </c:pt>
                <c:pt idx="191">
                  <c:v>10-Jul</c:v>
                </c:pt>
                <c:pt idx="192">
                  <c:v>11-Jul</c:v>
                </c:pt>
                <c:pt idx="193">
                  <c:v>12-Jul</c:v>
                </c:pt>
                <c:pt idx="194">
                  <c:v>13-Jul</c:v>
                </c:pt>
                <c:pt idx="195">
                  <c:v>14-Jul</c:v>
                </c:pt>
                <c:pt idx="196">
                  <c:v>15-Jul</c:v>
                </c:pt>
                <c:pt idx="197">
                  <c:v>16-Jul</c:v>
                </c:pt>
                <c:pt idx="198">
                  <c:v>17-Jul</c:v>
                </c:pt>
                <c:pt idx="199">
                  <c:v>18-Jul</c:v>
                </c:pt>
                <c:pt idx="200">
                  <c:v>19-Jul</c:v>
                </c:pt>
                <c:pt idx="201">
                  <c:v>20-Jul</c:v>
                </c:pt>
                <c:pt idx="202">
                  <c:v>21-Jul</c:v>
                </c:pt>
                <c:pt idx="203">
                  <c:v>22-Jul</c:v>
                </c:pt>
                <c:pt idx="204">
                  <c:v>23-Jul</c:v>
                </c:pt>
                <c:pt idx="205">
                  <c:v>24-Jul</c:v>
                </c:pt>
                <c:pt idx="206">
                  <c:v>25-Jul</c:v>
                </c:pt>
                <c:pt idx="207">
                  <c:v>26-Jul</c:v>
                </c:pt>
                <c:pt idx="208">
                  <c:v>27-Jul</c:v>
                </c:pt>
                <c:pt idx="209">
                  <c:v>28-Jul</c:v>
                </c:pt>
                <c:pt idx="210">
                  <c:v>29-Jul</c:v>
                </c:pt>
                <c:pt idx="211">
                  <c:v>30-Jul</c:v>
                </c:pt>
                <c:pt idx="212">
                  <c:v>31-Jul</c:v>
                </c:pt>
                <c:pt idx="213">
                  <c:v>1-Aug</c:v>
                </c:pt>
                <c:pt idx="214">
                  <c:v>2-Aug</c:v>
                </c:pt>
                <c:pt idx="215">
                  <c:v>3-Aug</c:v>
                </c:pt>
                <c:pt idx="216">
                  <c:v>4-Aug</c:v>
                </c:pt>
                <c:pt idx="217">
                  <c:v>5-Aug</c:v>
                </c:pt>
                <c:pt idx="218">
                  <c:v>6-Aug</c:v>
                </c:pt>
                <c:pt idx="219">
                  <c:v>7-Aug</c:v>
                </c:pt>
                <c:pt idx="220">
                  <c:v>8-Aug</c:v>
                </c:pt>
                <c:pt idx="221">
                  <c:v>9-Aug</c:v>
                </c:pt>
                <c:pt idx="222">
                  <c:v>10-Aug</c:v>
                </c:pt>
                <c:pt idx="223">
                  <c:v>11-Aug</c:v>
                </c:pt>
                <c:pt idx="224">
                  <c:v>12-Aug</c:v>
                </c:pt>
                <c:pt idx="225">
                  <c:v>13-Aug</c:v>
                </c:pt>
                <c:pt idx="226">
                  <c:v>14-Aug</c:v>
                </c:pt>
                <c:pt idx="227">
                  <c:v>15-Aug</c:v>
                </c:pt>
                <c:pt idx="228">
                  <c:v>16-Aug</c:v>
                </c:pt>
                <c:pt idx="229">
                  <c:v>17-Aug</c:v>
                </c:pt>
                <c:pt idx="230">
                  <c:v>18-Aug</c:v>
                </c:pt>
                <c:pt idx="231">
                  <c:v>19-Aug</c:v>
                </c:pt>
                <c:pt idx="232">
                  <c:v>20-Aug</c:v>
                </c:pt>
                <c:pt idx="233">
                  <c:v>21-Aug</c:v>
                </c:pt>
                <c:pt idx="234">
                  <c:v>22-Aug</c:v>
                </c:pt>
                <c:pt idx="235">
                  <c:v>23-Aug</c:v>
                </c:pt>
                <c:pt idx="236">
                  <c:v>24-Aug</c:v>
                </c:pt>
                <c:pt idx="237">
                  <c:v>25-Aug</c:v>
                </c:pt>
                <c:pt idx="238">
                  <c:v>26-Aug</c:v>
                </c:pt>
                <c:pt idx="239">
                  <c:v>27-Aug</c:v>
                </c:pt>
                <c:pt idx="240">
                  <c:v>28-Aug</c:v>
                </c:pt>
                <c:pt idx="241">
                  <c:v>29-Aug</c:v>
                </c:pt>
                <c:pt idx="242">
                  <c:v>30-Aug</c:v>
                </c:pt>
                <c:pt idx="243">
                  <c:v>31-Aug</c:v>
                </c:pt>
                <c:pt idx="244">
                  <c:v>1-Sep</c:v>
                </c:pt>
                <c:pt idx="245">
                  <c:v>2-Sep</c:v>
                </c:pt>
                <c:pt idx="246">
                  <c:v>3-Sep</c:v>
                </c:pt>
                <c:pt idx="247">
                  <c:v>4-Sep</c:v>
                </c:pt>
                <c:pt idx="248">
                  <c:v>5-Sep</c:v>
                </c:pt>
                <c:pt idx="249">
                  <c:v>6-Sep</c:v>
                </c:pt>
                <c:pt idx="250">
                  <c:v>7-Sep</c:v>
                </c:pt>
                <c:pt idx="251">
                  <c:v>8-Sep</c:v>
                </c:pt>
                <c:pt idx="252">
                  <c:v>9-Sep</c:v>
                </c:pt>
                <c:pt idx="253">
                  <c:v>10-Sep</c:v>
                </c:pt>
                <c:pt idx="254">
                  <c:v>11-Sep</c:v>
                </c:pt>
                <c:pt idx="255">
                  <c:v>12-Sep</c:v>
                </c:pt>
                <c:pt idx="256">
                  <c:v>13-Sep</c:v>
                </c:pt>
                <c:pt idx="257">
                  <c:v>14-Sep</c:v>
                </c:pt>
                <c:pt idx="258">
                  <c:v>15-Sep</c:v>
                </c:pt>
                <c:pt idx="259">
                  <c:v>16-Sep</c:v>
                </c:pt>
                <c:pt idx="260">
                  <c:v>17-Sep</c:v>
                </c:pt>
                <c:pt idx="261">
                  <c:v>18-Sep</c:v>
                </c:pt>
                <c:pt idx="262">
                  <c:v>19-Sep</c:v>
                </c:pt>
                <c:pt idx="263">
                  <c:v>20-Sep</c:v>
                </c:pt>
                <c:pt idx="264">
                  <c:v>21-Sep</c:v>
                </c:pt>
                <c:pt idx="265">
                  <c:v>22-Sep</c:v>
                </c:pt>
                <c:pt idx="266">
                  <c:v>23-Sep</c:v>
                </c:pt>
                <c:pt idx="267">
                  <c:v>24-Sep</c:v>
                </c:pt>
                <c:pt idx="268">
                  <c:v>25-Sep</c:v>
                </c:pt>
                <c:pt idx="269">
                  <c:v>26-Sep</c:v>
                </c:pt>
                <c:pt idx="270">
                  <c:v>27-Sep</c:v>
                </c:pt>
                <c:pt idx="271">
                  <c:v>28-Sep</c:v>
                </c:pt>
                <c:pt idx="272">
                  <c:v>29-Sep</c:v>
                </c:pt>
                <c:pt idx="273">
                  <c:v>30-Sep</c:v>
                </c:pt>
                <c:pt idx="274">
                  <c:v>1-Oct</c:v>
                </c:pt>
                <c:pt idx="275">
                  <c:v>2-Oct</c:v>
                </c:pt>
                <c:pt idx="276">
                  <c:v>3-Oct</c:v>
                </c:pt>
                <c:pt idx="277">
                  <c:v>4-Oct</c:v>
                </c:pt>
                <c:pt idx="278">
                  <c:v>5-Oct</c:v>
                </c:pt>
                <c:pt idx="279">
                  <c:v>6-Oct</c:v>
                </c:pt>
                <c:pt idx="280">
                  <c:v>7-Oct</c:v>
                </c:pt>
                <c:pt idx="281">
                  <c:v>8-Oct</c:v>
                </c:pt>
                <c:pt idx="282">
                  <c:v>9-Oct</c:v>
                </c:pt>
                <c:pt idx="283">
                  <c:v>10-Oct</c:v>
                </c:pt>
                <c:pt idx="284">
                  <c:v>11-Oct</c:v>
                </c:pt>
                <c:pt idx="285">
                  <c:v>12-Oct</c:v>
                </c:pt>
                <c:pt idx="286">
                  <c:v>13-Oct</c:v>
                </c:pt>
                <c:pt idx="287">
                  <c:v>14-Oct</c:v>
                </c:pt>
              </c:strCache>
            </c:strRef>
          </c:cat>
          <c:val>
            <c:numRef>
              <c:f>Sheet1!$X$2:$X$290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6.6666666666666693E-2</c:v>
                </c:pt>
                <c:pt idx="39">
                  <c:v>0.1875</c:v>
                </c:pt>
                <c:pt idx="40">
                  <c:v>0.194444444444444</c:v>
                </c:pt>
                <c:pt idx="41">
                  <c:v>0.203703703703704</c:v>
                </c:pt>
                <c:pt idx="42">
                  <c:v>6.8965517241379296E-2</c:v>
                </c:pt>
                <c:pt idx="43">
                  <c:v>7.1428571428571397E-2</c:v>
                </c:pt>
                <c:pt idx="44">
                  <c:v>9.0909090909090898E-2</c:v>
                </c:pt>
                <c:pt idx="45">
                  <c:v>0</c:v>
                </c:pt>
                <c:pt idx="46">
                  <c:v>0</c:v>
                </c:pt>
                <c:pt idx="47">
                  <c:v>0.33333333333333298</c:v>
                </c:pt>
                <c:pt idx="48">
                  <c:v>6.25E-2</c:v>
                </c:pt>
                <c:pt idx="49">
                  <c:v>0.1875</c:v>
                </c:pt>
                <c:pt idx="50">
                  <c:v>0.41666666666666702</c:v>
                </c:pt>
                <c:pt idx="51">
                  <c:v>0.1</c:v>
                </c:pt>
                <c:pt idx="52">
                  <c:v>0.214285714285714</c:v>
                </c:pt>
                <c:pt idx="53">
                  <c:v>0.170212765957447</c:v>
                </c:pt>
                <c:pt idx="54">
                  <c:v>0.25531914893617003</c:v>
                </c:pt>
                <c:pt idx="55">
                  <c:v>0.133333333333333</c:v>
                </c:pt>
                <c:pt idx="56">
                  <c:v>0.18784810126582299</c:v>
                </c:pt>
                <c:pt idx="57">
                  <c:v>0.19156134303587399</c:v>
                </c:pt>
                <c:pt idx="58">
                  <c:v>0.23226466575716201</c:v>
                </c:pt>
                <c:pt idx="59">
                  <c:v>0.20048985304408701</c:v>
                </c:pt>
                <c:pt idx="60">
                  <c:v>0.20719903206291601</c:v>
                </c:pt>
                <c:pt idx="61">
                  <c:v>0.22163026105487499</c:v>
                </c:pt>
                <c:pt idx="62">
                  <c:v>0.20366300366300399</c:v>
                </c:pt>
                <c:pt idx="63">
                  <c:v>0.245645645645646</c:v>
                </c:pt>
                <c:pt idx="64">
                  <c:v>0.18478843063738601</c:v>
                </c:pt>
                <c:pt idx="65">
                  <c:v>0.23505154639175299</c:v>
                </c:pt>
                <c:pt idx="66">
                  <c:v>0.21960632960247001</c:v>
                </c:pt>
                <c:pt idx="67">
                  <c:v>0.20739687055476499</c:v>
                </c:pt>
                <c:pt idx="68">
                  <c:v>0.20082440230832599</c:v>
                </c:pt>
                <c:pt idx="69">
                  <c:v>0.206485587583149</c:v>
                </c:pt>
                <c:pt idx="70">
                  <c:v>0.220527920917026</c:v>
                </c:pt>
                <c:pt idx="71">
                  <c:v>0.25142083897158302</c:v>
                </c:pt>
                <c:pt idx="72">
                  <c:v>0.21835481151391101</c:v>
                </c:pt>
                <c:pt idx="73">
                  <c:v>0.21633457411867699</c:v>
                </c:pt>
                <c:pt idx="74">
                  <c:v>0.229331117573743</c:v>
                </c:pt>
                <c:pt idx="75">
                  <c:v>0.22378225260176099</c:v>
                </c:pt>
                <c:pt idx="76">
                  <c:v>0.21920717319490299</c:v>
                </c:pt>
                <c:pt idx="77">
                  <c:v>0.23580279716901401</c:v>
                </c:pt>
                <c:pt idx="78">
                  <c:v>0.277538787023977</c:v>
                </c:pt>
                <c:pt idx="79">
                  <c:v>0.23726743093403499</c:v>
                </c:pt>
                <c:pt idx="80">
                  <c:v>0.228288767557982</c:v>
                </c:pt>
                <c:pt idx="81">
                  <c:v>0.25559120964605198</c:v>
                </c:pt>
                <c:pt idx="82">
                  <c:v>0.27377227588083303</c:v>
                </c:pt>
                <c:pt idx="83">
                  <c:v>0.26761559543806901</c:v>
                </c:pt>
                <c:pt idx="84">
                  <c:v>0.22821859862181901</c:v>
                </c:pt>
                <c:pt idx="85">
                  <c:v>0.25264622270610299</c:v>
                </c:pt>
                <c:pt idx="86">
                  <c:v>0.25826794749578402</c:v>
                </c:pt>
                <c:pt idx="87">
                  <c:v>0.27323433033535499</c:v>
                </c:pt>
                <c:pt idx="88">
                  <c:v>0.26004514672686202</c:v>
                </c:pt>
                <c:pt idx="89">
                  <c:v>0.24320376531688701</c:v>
                </c:pt>
                <c:pt idx="90">
                  <c:v>0.26386659070899599</c:v>
                </c:pt>
                <c:pt idx="91">
                  <c:v>0.255130120292476</c:v>
                </c:pt>
                <c:pt idx="92">
                  <c:v>0.27946195543063601</c:v>
                </c:pt>
                <c:pt idx="93">
                  <c:v>0.28217765042979898</c:v>
                </c:pt>
                <c:pt idx="94">
                  <c:v>0.26381440895313601</c:v>
                </c:pt>
                <c:pt idx="95">
                  <c:v>0.25118839129346998</c:v>
                </c:pt>
                <c:pt idx="96">
                  <c:v>0.27116836232359698</c:v>
                </c:pt>
                <c:pt idx="97">
                  <c:v>0.26105888174171199</c:v>
                </c:pt>
                <c:pt idx="98">
                  <c:v>0.25987118454214497</c:v>
                </c:pt>
                <c:pt idx="99">
                  <c:v>0.25353840347235301</c:v>
                </c:pt>
                <c:pt idx="100">
                  <c:v>0.255042829510915</c:v>
                </c:pt>
                <c:pt idx="101">
                  <c:v>0.24891209747606599</c:v>
                </c:pt>
                <c:pt idx="102">
                  <c:v>0.27594144185618302</c:v>
                </c:pt>
                <c:pt idx="103">
                  <c:v>0.26082949308755798</c:v>
                </c:pt>
                <c:pt idx="104">
                  <c:v>0.25952296190815199</c:v>
                </c:pt>
                <c:pt idx="105">
                  <c:v>0.26951258362535802</c:v>
                </c:pt>
                <c:pt idx="106">
                  <c:v>0.28031642624476499</c:v>
                </c:pt>
                <c:pt idx="107">
                  <c:v>0.29698651863600301</c:v>
                </c:pt>
                <c:pt idx="108">
                  <c:v>0.25007844367743998</c:v>
                </c:pt>
                <c:pt idx="109">
                  <c:v>0.25314525352649597</c:v>
                </c:pt>
                <c:pt idx="110">
                  <c:v>0.27633635511097199</c:v>
                </c:pt>
                <c:pt idx="111">
                  <c:v>0.27683500306685699</c:v>
                </c:pt>
                <c:pt idx="112">
                  <c:v>0.27747786655150097</c:v>
                </c:pt>
                <c:pt idx="113">
                  <c:v>0.27087230062914502</c:v>
                </c:pt>
                <c:pt idx="114">
                  <c:v>0.25278396436525602</c:v>
                </c:pt>
                <c:pt idx="115">
                  <c:v>0.260050604441945</c:v>
                </c:pt>
                <c:pt idx="116">
                  <c:v>0.27813852813852802</c:v>
                </c:pt>
                <c:pt idx="117">
                  <c:v>0.246390312063344</c:v>
                </c:pt>
                <c:pt idx="118">
                  <c:v>0.26517772884554902</c:v>
                </c:pt>
                <c:pt idx="119">
                  <c:v>0.27446457990115303</c:v>
                </c:pt>
                <c:pt idx="120">
                  <c:v>0.27220956719817802</c:v>
                </c:pt>
                <c:pt idx="121">
                  <c:v>0.25661507738392397</c:v>
                </c:pt>
                <c:pt idx="122">
                  <c:v>0.291816367265469</c:v>
                </c:pt>
                <c:pt idx="123">
                  <c:v>0.25063007560907302</c:v>
                </c:pt>
                <c:pt idx="124">
                  <c:v>0.25506294471811702</c:v>
                </c:pt>
                <c:pt idx="125">
                  <c:v>0.28058727569331199</c:v>
                </c:pt>
                <c:pt idx="126">
                  <c:v>0.25860091743119301</c:v>
                </c:pt>
                <c:pt idx="127">
                  <c:v>0.23130569546687299</c:v>
                </c:pt>
                <c:pt idx="128">
                  <c:v>0.23640222870788</c:v>
                </c:pt>
                <c:pt idx="129">
                  <c:v>0.24730643948885001</c:v>
                </c:pt>
                <c:pt idx="130">
                  <c:v>0.26003239157819003</c:v>
                </c:pt>
                <c:pt idx="131">
                  <c:v>0.25479325479325499</c:v>
                </c:pt>
                <c:pt idx="132">
                  <c:v>0.23996933299258899</c:v>
                </c:pt>
                <c:pt idx="133">
                  <c:v>0.236942675159236</c:v>
                </c:pt>
                <c:pt idx="134">
                  <c:v>0.23930846223839899</c:v>
                </c:pt>
                <c:pt idx="135">
                  <c:v>0.25095347063310502</c:v>
                </c:pt>
                <c:pt idx="136">
                  <c:v>0.25460475825019202</c:v>
                </c:pt>
                <c:pt idx="137">
                  <c:v>0.25874125874125897</c:v>
                </c:pt>
                <c:pt idx="138">
                  <c:v>0.243211678832117</c:v>
                </c:pt>
                <c:pt idx="139">
                  <c:v>0.28189233278956</c:v>
                </c:pt>
                <c:pt idx="140">
                  <c:v>0.266014515620069</c:v>
                </c:pt>
                <c:pt idx="141">
                  <c:v>0.24653641207815299</c:v>
                </c:pt>
                <c:pt idx="142">
                  <c:v>0.25027482594356898</c:v>
                </c:pt>
                <c:pt idx="143">
                  <c:v>0.24208506555804299</c:v>
                </c:pt>
                <c:pt idx="144">
                  <c:v>0.26418899452607297</c:v>
                </c:pt>
                <c:pt idx="145">
                  <c:v>0.27571916138468999</c:v>
                </c:pt>
                <c:pt idx="146">
                  <c:v>0.28248031496062997</c:v>
                </c:pt>
                <c:pt idx="147">
                  <c:v>0.26952436876100999</c:v>
                </c:pt>
                <c:pt idx="148">
                  <c:v>0.31327800829875502</c:v>
                </c:pt>
                <c:pt idx="149">
                  <c:v>0.30952380952380998</c:v>
                </c:pt>
                <c:pt idx="150">
                  <c:v>0.30394431554524398</c:v>
                </c:pt>
                <c:pt idx="151">
                  <c:v>0.34116856950973801</c:v>
                </c:pt>
                <c:pt idx="152">
                  <c:v>0.27430167597765398</c:v>
                </c:pt>
                <c:pt idx="153">
                  <c:v>0.32294164668265402</c:v>
                </c:pt>
                <c:pt idx="154">
                  <c:v>0.312252964426877</c:v>
                </c:pt>
                <c:pt idx="155">
                  <c:v>0.30848861283643902</c:v>
                </c:pt>
                <c:pt idx="156">
                  <c:v>0.28334956183057403</c:v>
                </c:pt>
                <c:pt idx="157">
                  <c:v>0.29847908745247098</c:v>
                </c:pt>
                <c:pt idx="158">
                  <c:v>0.30735163861824599</c:v>
                </c:pt>
                <c:pt idx="159">
                  <c:v>0.274601686972821</c:v>
                </c:pt>
                <c:pt idx="160">
                  <c:v>0.30821917808219201</c:v>
                </c:pt>
                <c:pt idx="161">
                  <c:v>0.29064486830154401</c:v>
                </c:pt>
                <c:pt idx="162">
                  <c:v>0.30909090909090903</c:v>
                </c:pt>
                <c:pt idx="163">
                  <c:v>0.261964735516373</c:v>
                </c:pt>
                <c:pt idx="164">
                  <c:v>0.22370766488413499</c:v>
                </c:pt>
                <c:pt idx="165">
                  <c:v>0.269099201824401</c:v>
                </c:pt>
                <c:pt idx="166">
                  <c:v>0.27586206896551702</c:v>
                </c:pt>
                <c:pt idx="167">
                  <c:v>0.27453027139874697</c:v>
                </c:pt>
                <c:pt idx="168">
                  <c:v>0.31934931506849301</c:v>
                </c:pt>
                <c:pt idx="169">
                  <c:v>0.322738386308068</c:v>
                </c:pt>
                <c:pt idx="170">
                  <c:v>0.319453924914676</c:v>
                </c:pt>
                <c:pt idx="171">
                  <c:v>0.28643216080402001</c:v>
                </c:pt>
                <c:pt idx="172">
                  <c:v>0.32390171258376799</c:v>
                </c:pt>
                <c:pt idx="173">
                  <c:v>0.35055165496489499</c:v>
                </c:pt>
                <c:pt idx="174">
                  <c:v>0.24811083123425701</c:v>
                </c:pt>
                <c:pt idx="175">
                  <c:v>0.242411860845202</c:v>
                </c:pt>
                <c:pt idx="176">
                  <c:v>0.29851814001021998</c:v>
                </c:pt>
                <c:pt idx="177">
                  <c:v>0.30783979548359602</c:v>
                </c:pt>
                <c:pt idx="178">
                  <c:v>0.276915952766844</c:v>
                </c:pt>
                <c:pt idx="179">
                  <c:v>0.26860841423948201</c:v>
                </c:pt>
                <c:pt idx="180">
                  <c:v>0.25769794721407602</c:v>
                </c:pt>
                <c:pt idx="181">
                  <c:v>0.29302477183833098</c:v>
                </c:pt>
                <c:pt idx="182">
                  <c:v>0.26798748696558899</c:v>
                </c:pt>
                <c:pt idx="183">
                  <c:v>0.261850277868585</c:v>
                </c:pt>
                <c:pt idx="184">
                  <c:v>0.246173469387755</c:v>
                </c:pt>
                <c:pt idx="185">
                  <c:v>0.25031446540880498</c:v>
                </c:pt>
                <c:pt idx="186">
                  <c:v>0.22342725104353001</c:v>
                </c:pt>
                <c:pt idx="187">
                  <c:v>0.169064058304565</c:v>
                </c:pt>
                <c:pt idx="188">
                  <c:v>0.26453591225380402</c:v>
                </c:pt>
                <c:pt idx="189">
                  <c:v>0.25609272835347702</c:v>
                </c:pt>
                <c:pt idx="190">
                  <c:v>0.25663099115867799</c:v>
                </c:pt>
                <c:pt idx="191">
                  <c:v>0.27573529411764702</c:v>
                </c:pt>
                <c:pt idx="192">
                  <c:v>0.276518691588785</c:v>
                </c:pt>
                <c:pt idx="193">
                  <c:v>0.28172729797278501</c:v>
                </c:pt>
                <c:pt idx="194">
                  <c:v>0.26156812339331598</c:v>
                </c:pt>
                <c:pt idx="195">
                  <c:v>0.26576101292534998</c:v>
                </c:pt>
                <c:pt idx="196">
                  <c:v>0.27762803234501299</c:v>
                </c:pt>
                <c:pt idx="197">
                  <c:v>0.28049605411499401</c:v>
                </c:pt>
                <c:pt idx="198">
                  <c:v>0.30289473684210499</c:v>
                </c:pt>
                <c:pt idx="199">
                  <c:v>0.28072412034676197</c:v>
                </c:pt>
                <c:pt idx="200">
                  <c:v>0.177181316899124</c:v>
                </c:pt>
                <c:pt idx="201">
                  <c:v>0.20178528054408601</c:v>
                </c:pt>
                <c:pt idx="202">
                  <c:v>0.18866321411231601</c:v>
                </c:pt>
                <c:pt idx="203">
                  <c:v>0.21321241557258899</c:v>
                </c:pt>
                <c:pt idx="204">
                  <c:v>0.21935000468296301</c:v>
                </c:pt>
                <c:pt idx="205">
                  <c:v>0.235512531494497</c:v>
                </c:pt>
                <c:pt idx="206">
                  <c:v>0.25540690071421401</c:v>
                </c:pt>
                <c:pt idx="207">
                  <c:v>0.24214926590538299</c:v>
                </c:pt>
                <c:pt idx="208">
                  <c:v>0.23780778395551999</c:v>
                </c:pt>
                <c:pt idx="209">
                  <c:v>0.25463671941466698</c:v>
                </c:pt>
                <c:pt idx="210">
                  <c:v>0.25712746154599803</c:v>
                </c:pt>
                <c:pt idx="211">
                  <c:v>0.267557087462301</c:v>
                </c:pt>
                <c:pt idx="212">
                  <c:v>0.27610799796230301</c:v>
                </c:pt>
                <c:pt idx="213">
                  <c:v>0.24654689897986801</c:v>
                </c:pt>
                <c:pt idx="214">
                  <c:v>0.27773027594248001</c:v>
                </c:pt>
                <c:pt idx="215">
                  <c:v>0.27877795962902302</c:v>
                </c:pt>
                <c:pt idx="216">
                  <c:v>0.26499889307062202</c:v>
                </c:pt>
                <c:pt idx="217">
                  <c:v>0.26032066658250202</c:v>
                </c:pt>
                <c:pt idx="218">
                  <c:v>0.24581685427441399</c:v>
                </c:pt>
                <c:pt idx="219">
                  <c:v>0.24196417981259599</c:v>
                </c:pt>
                <c:pt idx="220">
                  <c:v>0.24291742013261</c:v>
                </c:pt>
                <c:pt idx="221">
                  <c:v>0.26284922158242702</c:v>
                </c:pt>
                <c:pt idx="222">
                  <c:v>0.248046875</c:v>
                </c:pt>
                <c:pt idx="223">
                  <c:v>0.267694986938674</c:v>
                </c:pt>
                <c:pt idx="224">
                  <c:v>0.27332527856088101</c:v>
                </c:pt>
                <c:pt idx="225">
                  <c:v>0.27612265659061203</c:v>
                </c:pt>
                <c:pt idx="226">
                  <c:v>0.25490902540082899</c:v>
                </c:pt>
                <c:pt idx="227">
                  <c:v>0.23781024467523301</c:v>
                </c:pt>
                <c:pt idx="228">
                  <c:v>0.24840679766330301</c:v>
                </c:pt>
                <c:pt idx="229">
                  <c:v>0.29333067092651799</c:v>
                </c:pt>
                <c:pt idx="230">
                  <c:v>0.27407520635891203</c:v>
                </c:pt>
                <c:pt idx="231">
                  <c:v>0.28409286328460898</c:v>
                </c:pt>
                <c:pt idx="232">
                  <c:v>0.25993073945813799</c:v>
                </c:pt>
                <c:pt idx="233">
                  <c:v>0.28725529364762298</c:v>
                </c:pt>
                <c:pt idx="234">
                  <c:v>0.24987093443469299</c:v>
                </c:pt>
                <c:pt idx="235">
                  <c:v>0.25280528052805301</c:v>
                </c:pt>
                <c:pt idx="236">
                  <c:v>0.24023366192040899</c:v>
                </c:pt>
                <c:pt idx="237">
                  <c:v>0.22375452508188201</c:v>
                </c:pt>
                <c:pt idx="238">
                  <c:v>0.24164278892072599</c:v>
                </c:pt>
                <c:pt idx="239">
                  <c:v>0.25889328063241102</c:v>
                </c:pt>
                <c:pt idx="240">
                  <c:v>0.248238170573853</c:v>
                </c:pt>
                <c:pt idx="241">
                  <c:v>0.27438759240469601</c:v>
                </c:pt>
                <c:pt idx="242">
                  <c:v>0.240346360870583</c:v>
                </c:pt>
                <c:pt idx="243">
                  <c:v>0.24958553127354899</c:v>
                </c:pt>
                <c:pt idx="244">
                  <c:v>0.26737451737451701</c:v>
                </c:pt>
                <c:pt idx="245">
                  <c:v>0.31221774685707299</c:v>
                </c:pt>
                <c:pt idx="246">
                  <c:v>0.31143552311435502</c:v>
                </c:pt>
                <c:pt idx="247">
                  <c:v>0.29453471196455</c:v>
                </c:pt>
                <c:pt idx="248">
                  <c:v>0.29328914664457301</c:v>
                </c:pt>
                <c:pt idx="249">
                  <c:v>0.290685920577617</c:v>
                </c:pt>
                <c:pt idx="250">
                  <c:v>0.29079033311561098</c:v>
                </c:pt>
                <c:pt idx="251">
                  <c:v>0.24635584984971401</c:v>
                </c:pt>
                <c:pt idx="252">
                  <c:v>0.26540231591448898</c:v>
                </c:pt>
                <c:pt idx="253">
                  <c:v>0.27014671238308502</c:v>
                </c:pt>
                <c:pt idx="254">
                  <c:v>0.26950195858981502</c:v>
                </c:pt>
                <c:pt idx="255">
                  <c:v>0.27508090614886699</c:v>
                </c:pt>
                <c:pt idx="256">
                  <c:v>0.27694843850169398</c:v>
                </c:pt>
                <c:pt idx="257">
                  <c:v>0.25013045747086399</c:v>
                </c:pt>
                <c:pt idx="258">
                  <c:v>0.201978724576972</c:v>
                </c:pt>
                <c:pt idx="259">
                  <c:v>0.25911199469847601</c:v>
                </c:pt>
                <c:pt idx="260">
                  <c:v>0.27865683032307298</c:v>
                </c:pt>
                <c:pt idx="261">
                  <c:v>0.27177971375233401</c:v>
                </c:pt>
                <c:pt idx="262">
                  <c:v>0.23915139826422399</c:v>
                </c:pt>
                <c:pt idx="263">
                  <c:v>0.236320514992377</c:v>
                </c:pt>
                <c:pt idx="264">
                  <c:v>0.26114390392835302</c:v>
                </c:pt>
                <c:pt idx="265">
                  <c:v>0.27505285412262198</c:v>
                </c:pt>
                <c:pt idx="266">
                  <c:v>0.25176981045900898</c:v>
                </c:pt>
                <c:pt idx="267">
                  <c:v>0.26284021071114999</c:v>
                </c:pt>
                <c:pt idx="268">
                  <c:v>0.249190550425711</c:v>
                </c:pt>
                <c:pt idx="269">
                  <c:v>0.26025824964131999</c:v>
                </c:pt>
                <c:pt idx="270">
                  <c:v>0.25648461414531998</c:v>
                </c:pt>
                <c:pt idx="271">
                  <c:v>0.23859060402684601</c:v>
                </c:pt>
                <c:pt idx="272">
                  <c:v>0.28522793323922602</c:v>
                </c:pt>
                <c:pt idx="273">
                  <c:v>0.242944106253459</c:v>
                </c:pt>
                <c:pt idx="274">
                  <c:v>0.208317535545024</c:v>
                </c:pt>
                <c:pt idx="275">
                  <c:v>0.23802067021609799</c:v>
                </c:pt>
                <c:pt idx="276">
                  <c:v>0.26051870884856299</c:v>
                </c:pt>
                <c:pt idx="277">
                  <c:v>0.28579504158927599</c:v>
                </c:pt>
                <c:pt idx="278">
                  <c:v>0.26028421839940202</c:v>
                </c:pt>
                <c:pt idx="279">
                  <c:v>0.22795000000000001</c:v>
                </c:pt>
                <c:pt idx="280">
                  <c:v>0.23866207575012299</c:v>
                </c:pt>
                <c:pt idx="281">
                  <c:v>0.14314676068752799</c:v>
                </c:pt>
                <c:pt idx="282">
                  <c:v>0.204214388969198</c:v>
                </c:pt>
                <c:pt idx="283">
                  <c:v>0.219589257503949</c:v>
                </c:pt>
                <c:pt idx="284">
                  <c:v>0.238809166845149</c:v>
                </c:pt>
                <c:pt idx="285">
                  <c:v>0.17453355611250301</c:v>
                </c:pt>
                <c:pt idx="286">
                  <c:v>0.22269129287598899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55-B149-8501-C1F15045C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44950"/>
        <c:axId val="14686607"/>
      </c:lineChart>
      <c:catAx>
        <c:axId val="70549245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4991177"/>
        <c:crosses val="autoZero"/>
        <c:auto val="1"/>
        <c:lblAlgn val="ctr"/>
        <c:lblOffset val="100"/>
        <c:tickLblSkip val="14"/>
        <c:noMultiLvlLbl val="0"/>
      </c:catAx>
      <c:valAx>
        <c:axId val="6449911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05492457"/>
        <c:crosses val="autoZero"/>
        <c:crossBetween val="between"/>
        <c:majorUnit val="40000"/>
      </c:valAx>
      <c:catAx>
        <c:axId val="26614495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86607"/>
        <c:crosses val="autoZero"/>
        <c:auto val="1"/>
        <c:lblAlgn val="ctr"/>
        <c:lblOffset val="100"/>
        <c:noMultiLvlLbl val="0"/>
      </c:catAx>
      <c:valAx>
        <c:axId val="1468660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614495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-5400000" vert="horz"/>
    <a:lstStyle/>
    <a:p>
      <a:pPr>
        <a:defRPr lang="en-US"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period,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covid19,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Asian,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Dr.Fauci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months.</a:t>
            </a:r>
          </a:p>
          <a:p>
            <a:endParaRPr lang="en-US" alt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China.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hateful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number.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hateful</a:t>
            </a:r>
            <a:r>
              <a:rPr lang="zh-CN" altLang="en-US" dirty="0"/>
              <a:t> </a:t>
            </a:r>
            <a:r>
              <a:rPr lang="en-US" altLang="zh-CN" dirty="0"/>
              <a:t>tweets.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hateful tweets number and percentage would both increase when more tweets were disccuing this topic, which means more tweets puclished,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en-US" altLang="en-US" dirty="0"/>
              <a:t> hateful tweets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 However, the percentage of hateful tweets </a:t>
            </a:r>
            <a:r>
              <a:rPr lang="en-US" altLang="zh-CN" dirty="0"/>
              <a:t>didn’t</a:t>
            </a:r>
            <a:r>
              <a:rPr lang="en-US" altLang="en-US" dirty="0"/>
              <a:t> dr</a:t>
            </a:r>
            <a:r>
              <a:rPr lang="en-US" altLang="zh-CN" dirty="0"/>
              <a:t>op</a:t>
            </a:r>
            <a:r>
              <a:rPr lang="zh-CN" altLang="en-US" dirty="0"/>
              <a:t> </a:t>
            </a:r>
            <a:r>
              <a:rPr lang="en-US" altLang="zh-CN" dirty="0"/>
              <a:t>obviously,</a:t>
            </a:r>
            <a:r>
              <a:rPr lang="zh-CN" altLang="en-US" dirty="0"/>
              <a:t> </a:t>
            </a:r>
            <a:r>
              <a:rPr lang="en-US" altLang="en-US" dirty="0"/>
              <a:t>especially after March. the percentage of hateful tweets keep in a higher degeree and did‘nt drop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that.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Trump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Fauci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hateful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China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hate</a:t>
            </a:r>
            <a:r>
              <a:rPr lang="zh-CN" altLang="en-US" dirty="0"/>
              <a:t> </a:t>
            </a:r>
            <a:r>
              <a:rPr lang="en-US" altLang="zh-CN" dirty="0"/>
              <a:t>toward</a:t>
            </a:r>
            <a:r>
              <a:rPr lang="zh-CN" altLang="en-US" dirty="0"/>
              <a:t> </a:t>
            </a:r>
            <a:r>
              <a:rPr lang="en-US" altLang="zh-CN" dirty="0"/>
              <a:t>trump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r>
              <a:rPr lang="en-US" altLang="zh-CN" dirty="0"/>
              <a:t>2 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peek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an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Pruned Exact Linear 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get changepoint 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changepoints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changepoints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changepoints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nineth,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hateful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Trump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didn’t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increase.</a:t>
            </a:r>
            <a:endParaRPr lang="en-US" dirty="0"/>
          </a:p>
          <a:p>
            <a:r>
              <a:rPr lang="en-US" dirty="0"/>
              <a:t>[1]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Killick, Rebecca, Paul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Fearnhead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Idris A.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Eckley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"Optimal detection of changepoints with a linear computational cost."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the American Statistical Association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107.500 (2012): 1590-1598.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millions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covid19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Southern</a:t>
            </a:r>
            <a:r>
              <a:rPr lang="zh-CN" altLang="en-US" dirty="0"/>
              <a:t> </a:t>
            </a:r>
            <a:r>
              <a:rPr lang="en-US" altLang="zh-CN" dirty="0"/>
              <a:t>California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Chen, Emily, Kristina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Lerman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Emilio Ferrara. "Covid-19: The first public coronavirus twitter dataset."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arXiv:2003.07372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(2020).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January.</a:t>
            </a:r>
          </a:p>
          <a:p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keywords,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cases.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hateful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Thomas Davidson, Dana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Warmsley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Michael W. Macy, and Ingmar Weber. 2017. Automated Hate Speech Detection and the Problem of Offensive Language. 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Eleventh International Conference on Web and Social Media,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ICWSM 2017, Montréal, Québec, Canada, May 15-18, 2017. AAAI Press, 512–515.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aaai.org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index.php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/ICWSM/ICWSM17/paper/view/15665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Zeerak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Waseem and Dirk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Hateful Symbols or Hateful People?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Predictive Features for Hate Speech Detection on Twitter. In Proceedings of 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Research Workshop, SRW@HLT-NAACL 2016, The 2016 Conference 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North American Chapter of the Association for Computational Linguistics: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Language Technologies, San Diego California, USA, June 12-17, 2016. 88–93.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aclweb.org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/anthology/N/N16/N16-2013.pdf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Zampieri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Marcos, et al. "Semeval-2019 task 6: Identifying and categorizing offensive language in social media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offenseval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arXiv:1903.08983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(2019).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Ziems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Caleb, et al. "Racism is a Virus: Anti-Asian Hate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Counterhate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Social Media during the COVID-19 Crisis."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arXiv:2005.12423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(2020).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Pre-trained word vectors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Devlin, Jacob, et al. "Bert: Pre-training of deep bidirectional transformers for language understanding."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arXiv:1810.04805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(2018).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Mikolov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Tomas, et al. "Efficient estimation of word representations in vector space."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arXiv:1301.3781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(2013).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dirty="0" err="1"/>
              <a:t>MLA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Pennington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Jeffrey, Richard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Socher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Christopher D. Manning. "Glove: Global vectors for word representation."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2014 conference on empirical methods in natural language processing (EMNLP)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/>
              <a:t>1 for differnet word embedding, word2vec is better than glove.</a:t>
            </a:r>
          </a:p>
          <a:p>
            <a:r>
              <a:rPr lang="en-US" altLang="en-US" dirty="0"/>
              <a:t>2 for different methods except BERT, the Logistic Regression can get best performance. </a:t>
            </a:r>
          </a:p>
          <a:p>
            <a:r>
              <a:rPr lang="en-US" altLang="en-US" dirty="0"/>
              <a:t>3 BERT always outperforms other methods a lot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proved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 err="1"/>
              <a:t>Negtive</a:t>
            </a:r>
            <a:r>
              <a:rPr lang="en-US" altLang="zh-CN" dirty="0"/>
              <a:t>.</a:t>
            </a:r>
          </a:p>
          <a:p>
            <a:endParaRPr lang="en-US" altLang="en-US" dirty="0"/>
          </a:p>
          <a:p>
            <a:r>
              <a:rPr lang="en-US" altLang="zh-CN" dirty="0"/>
              <a:t>Preprocess: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tweet,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hashtags.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tens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(12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blocks,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self-attention</a:t>
            </a:r>
            <a:r>
              <a:rPr lang="zh-CN" altLang="en-US" dirty="0"/>
              <a:t> </a:t>
            </a:r>
            <a:r>
              <a:rPr lang="en-US" altLang="zh-CN" dirty="0"/>
              <a:t>headers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768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dimensions)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hateful</a:t>
            </a:r>
            <a:r>
              <a:rPr lang="zh-CN" altLang="en-US" dirty="0"/>
              <a:t> </a:t>
            </a:r>
            <a:r>
              <a:rPr lang="en-US" altLang="zh-CN" dirty="0"/>
              <a:t>keywords,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hateful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Related Hateful Tweets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1788"/>
            <a:ext cx="9144000" cy="16557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Song Liao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Clemson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Based on labeled data from Georgia Institute of Technology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400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labeled 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hate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imilar work with us</a:t>
            </a:r>
          </a:p>
          <a:p>
            <a:pPr lvl="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Detect hateful tweets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dataset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078646"/>
            <a:ext cx="932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Caleb, et al. "Racism is a Virus: Anti-Asian Hate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Counterhate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Social Media during the COVID-19 Crisis."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arXiv:2005.12423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(2020).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28850" y="2334895"/>
          <a:ext cx="7734300" cy="276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12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weets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ateful 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869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537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084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850,989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uther analysis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838200" y="181483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uther analysis - changepoints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898809" y="1825625"/>
            <a:ext cx="1437" cy="3573689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76485" y="1830070"/>
            <a:ext cx="0" cy="3569244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07370" y="1825625"/>
            <a:ext cx="10160" cy="3573689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526957" y="1584960"/>
            <a:ext cx="76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03-17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325902" y="1584960"/>
            <a:ext cx="76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9557552" y="1580515"/>
            <a:ext cx="76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9-9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976880" y="6177280"/>
            <a:ext cx="1649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Trump called “C</a:t>
            </a:r>
            <a:r>
              <a:rPr lang="en-US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hinese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virus” on Twitter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9419590" y="6174105"/>
            <a:ext cx="25958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Trump had covid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661400" y="1178560"/>
            <a:ext cx="25609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Trump admitted that he downplayed the risk of the coronavirus</a:t>
            </a:r>
            <a:endParaRPr lang="en-US" sz="10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11623" y="1825625"/>
            <a:ext cx="0" cy="3573689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 Box 3"/>
          <p:cNvSpPr txBox="1"/>
          <p:nvPr/>
        </p:nvSpPr>
        <p:spPr>
          <a:xfrm>
            <a:off x="7322096" y="1584960"/>
            <a:ext cx="76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7-6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6"/>
          <p:cNvSpPr txBox="1"/>
          <p:nvPr/>
        </p:nvSpPr>
        <p:spPr>
          <a:xfrm>
            <a:off x="6881723" y="6177280"/>
            <a:ext cx="1649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Trump called “C</a:t>
            </a:r>
            <a:r>
              <a:rPr lang="en-US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hina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virus” three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Twitter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95" y="2766060"/>
            <a:ext cx="4067175" cy="1325880"/>
          </a:xfrm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69688"/>
              </p:ext>
            </p:extLst>
          </p:nvPr>
        </p:nvGraphicFramePr>
        <p:xfrm>
          <a:off x="841248" y="18288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908820-021F-1F48-864E-2E7B836E960E}"/>
              </a:ext>
            </a:extLst>
          </p:cNvPr>
          <p:cNvSpPr txBox="1"/>
          <p:nvPr/>
        </p:nvSpPr>
        <p:spPr>
          <a:xfrm>
            <a:off x="604319" y="2396836"/>
            <a:ext cx="461665" cy="2535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368DE-675B-D94F-B292-BE0D58DBD066}"/>
              </a:ext>
            </a:extLst>
          </p:cNvPr>
          <p:cNvSpPr txBox="1"/>
          <p:nvPr/>
        </p:nvSpPr>
        <p:spPr>
          <a:xfrm>
            <a:off x="11212202" y="2396836"/>
            <a:ext cx="461665" cy="25353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70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13DAE6-BC07-D849-A189-C6D7ECBA3399}"/>
              </a:ext>
            </a:extLst>
          </p:cNvPr>
          <p:cNvCxnSpPr>
            <a:cxnSpLocks/>
          </p:cNvCxnSpPr>
          <p:nvPr/>
        </p:nvCxnSpPr>
        <p:spPr>
          <a:xfrm>
            <a:off x="4130457" y="2396836"/>
            <a:ext cx="0" cy="2467772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A38D0-E05A-F747-B7E9-D6B37D61BC71}"/>
              </a:ext>
            </a:extLst>
          </p:cNvPr>
          <p:cNvCxnSpPr>
            <a:cxnSpLocks/>
          </p:cNvCxnSpPr>
          <p:nvPr/>
        </p:nvCxnSpPr>
        <p:spPr>
          <a:xfrm>
            <a:off x="10638957" y="2396836"/>
            <a:ext cx="0" cy="2467772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CC977BD1-0709-084B-B2DB-4A0F0B639B10}"/>
              </a:ext>
            </a:extLst>
          </p:cNvPr>
          <p:cNvSpPr txBox="1"/>
          <p:nvPr/>
        </p:nvSpPr>
        <p:spPr>
          <a:xfrm>
            <a:off x="3746282" y="2020845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03-17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F2797E2-AAC4-764F-B09B-868DF533506B}"/>
              </a:ext>
            </a:extLst>
          </p:cNvPr>
          <p:cNvSpPr txBox="1"/>
          <p:nvPr/>
        </p:nvSpPr>
        <p:spPr>
          <a:xfrm>
            <a:off x="10213416" y="2027504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30EBE3-EE07-CA47-82C4-BBE3D888BDE4}"/>
              </a:ext>
            </a:extLst>
          </p:cNvPr>
          <p:cNvCxnSpPr>
            <a:cxnSpLocks/>
          </p:cNvCxnSpPr>
          <p:nvPr/>
        </p:nvCxnSpPr>
        <p:spPr>
          <a:xfrm>
            <a:off x="7748199" y="2396836"/>
            <a:ext cx="0" cy="2467772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3">
            <a:extLst>
              <a:ext uri="{FF2B5EF4-FFF2-40B4-BE49-F238E27FC236}">
                <a16:creationId xmlns:a16="http://schemas.microsoft.com/office/drawing/2014/main" id="{BAEF8DF4-FD3A-A047-B1B8-BD964CDA054D}"/>
              </a:ext>
            </a:extLst>
          </p:cNvPr>
          <p:cNvSpPr txBox="1"/>
          <p:nvPr/>
        </p:nvSpPr>
        <p:spPr>
          <a:xfrm>
            <a:off x="7364024" y="2027504"/>
            <a:ext cx="7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7-6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2CF7F-F998-AC40-804D-55F06F355B67}"/>
              </a:ext>
            </a:extLst>
          </p:cNvPr>
          <p:cNvSpPr txBox="1"/>
          <p:nvPr/>
        </p:nvSpPr>
        <p:spPr>
          <a:xfrm>
            <a:off x="548899" y="2396836"/>
            <a:ext cx="461665" cy="2535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032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25A672-7BD6-5C4F-8D79-7391249789F8}"/>
              </a:ext>
            </a:extLst>
          </p:cNvPr>
          <p:cNvSpPr txBox="1"/>
          <p:nvPr/>
        </p:nvSpPr>
        <p:spPr>
          <a:xfrm>
            <a:off x="562754" y="2396836"/>
            <a:ext cx="461665" cy="2535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8282-18DD-A24E-AC51-47202035AB7D}"/>
              </a:ext>
            </a:extLst>
          </p:cNvPr>
          <p:cNvSpPr txBox="1"/>
          <p:nvPr/>
        </p:nvSpPr>
        <p:spPr>
          <a:xfrm>
            <a:off x="11212202" y="2396836"/>
            <a:ext cx="461665" cy="25353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outbreak of COVID-19 pandemic has greatly changed our life as well as communication mode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hate towards some groups related to COVID-19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increased on social medias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tweets with hateful content related to COVID-19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collection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ethods comparison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ifferent methods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ifferent datasets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our dataset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uther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uge number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tweets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to COVID-19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percentage of hateful tweets among all the tweets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ollect our dataset with potential hateful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1 to Oct 15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ollect tweets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 - keywords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68195" y="1857375"/>
          <a:ext cx="8556746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weets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inavirus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chinesevirus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wuhancoronavirus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wuhanvirus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coronaviruschina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ccpvirus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chinacoronavirus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chinaliedpeopledied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wuflu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kungflu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869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trumpvirus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rumpkills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trumpliedpeopledied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trumppandemic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trumpkillsamericans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trumpviruscatastrophe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trumpvirusdeathtoll186k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rumplied200kdied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fauci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drfauci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firefauci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faucithefraud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tonyfauci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drfaucitimecover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faucifrau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850,989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5,992,311</a:t>
                      </a:r>
                      <a:endParaRPr lang="en-US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omparison - dataset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Davidson’s dataset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24,784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Waseem’s dataset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Semeval-2019 task 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13,240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Georgia Institute of Technology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omparison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Transformers 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Understanding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 embedding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word2vec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85950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ataset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 marL="12700" marR="12700" marT="12700" anchor="ctr"/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glove-twitter-100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0.329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</a:p>
                  </a:txBody>
                  <a:tcPr marL="12700" marR="12700" marT="127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Waseem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0.554</a:t>
                      </a:r>
                    </a:p>
                  </a:txBody>
                  <a:tcPr marL="12700" marR="12700" marT="12700" anchor="ctr"/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glove-twitter-100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0.427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</a:t>
                      </a:r>
                    </a:p>
                  </a:txBody>
                  <a:tcPr marL="12700" marR="12700" marT="127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Semeval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0.529</a:t>
                      </a:r>
                    </a:p>
                  </a:txBody>
                  <a:tcPr marL="12700" marR="12700" marT="12700" anchor="ctr"/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0.723</a:t>
                      </a: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glove-twitter-100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0.343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0.519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0.493</a:t>
                      </a:r>
                    </a:p>
                  </a:txBody>
                  <a:tcPr marL="12700" marR="12700" marT="127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80604020202020204" pitchFamily="34" charset="0"/>
                        </a:rPr>
                        <a:t>GIT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</a:p>
                  </a:txBody>
                  <a:tcPr marL="12700" marR="12700" marT="12700" anchor="ctr"/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r>
                        <a:rPr lang="en-US" altLang="zh-CN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glove-twitter-100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0.571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0.561</a:t>
                      </a:r>
                    </a:p>
                  </a:txBody>
                  <a:tcPr marL="12700" marR="12700" marT="127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Published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model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pre-trained on huge corpus from different sources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trained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finetun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pre-trained BERT Transformer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1423</Words>
  <Application>Microsoft Macintosh PowerPoint</Application>
  <PresentationFormat>Widescreen</PresentationFormat>
  <Paragraphs>203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主题</vt:lpstr>
      <vt:lpstr>COVID-19 Related Hateful Tweets Detection</vt:lpstr>
      <vt:lpstr>Background</vt:lpstr>
      <vt:lpstr>Work</vt:lpstr>
      <vt:lpstr>Data collection</vt:lpstr>
      <vt:lpstr>Data collection - keywords</vt:lpstr>
      <vt:lpstr>Comparison - datasets</vt:lpstr>
      <vt:lpstr>Comparison - methods</vt:lpstr>
      <vt:lpstr>Comparison</vt:lpstr>
      <vt:lpstr>BERT</vt:lpstr>
      <vt:lpstr>Applying BERT</vt:lpstr>
      <vt:lpstr>Result</vt:lpstr>
      <vt:lpstr>Futher analysis</vt:lpstr>
      <vt:lpstr>Futher analysis</vt:lpstr>
      <vt:lpstr>Futher analysis - changepoints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Related Hateful Tweets Detection</dc:title>
  <dc:creator>wps</dc:creator>
  <cp:lastModifiedBy>Song Liao</cp:lastModifiedBy>
  <cp:revision>53</cp:revision>
  <dcterms:created xsi:type="dcterms:W3CDTF">2020-12-03T06:00:53Z</dcterms:created>
  <dcterms:modified xsi:type="dcterms:W3CDTF">2020-12-03T06:21:31Z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