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7" r:id="rId4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C050-EA3E-4CCF-83B0-883960FA4A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E4E33-906B-4969-B449-BDAE46EC42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687676" y="2110316"/>
            <a:ext cx="6816649" cy="239048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824350" y="4172543"/>
            <a:ext cx="1015664" cy="10156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3629907" y="4105549"/>
            <a:ext cx="633203" cy="6332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 userDrawn="1"/>
        </p:nvSpPr>
        <p:spPr>
          <a:xfrm>
            <a:off x="8078427" y="1165784"/>
            <a:ext cx="1339780" cy="13397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9479589" y="1229680"/>
            <a:ext cx="386449" cy="3864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87676" y="2147259"/>
            <a:ext cx="6816649" cy="1464158"/>
          </a:xfrm>
        </p:spPr>
        <p:txBody>
          <a:bodyPr anchor="b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/>
              <a:t>单击此处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87676" y="3636763"/>
            <a:ext cx="6816649" cy="82709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8" y="1318921"/>
            <a:ext cx="10196945" cy="1900093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28" y="3373436"/>
            <a:ext cx="10196945" cy="762144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068080" y="1199399"/>
            <a:ext cx="8055841" cy="4459202"/>
            <a:chOff x="1670050" y="1812925"/>
            <a:chExt cx="5678488" cy="3143250"/>
          </a:xfrm>
        </p:grpSpPr>
        <p:sp>
          <p:nvSpPr>
            <p:cNvPr id="14" name="任意多边形 9"/>
            <p:cNvSpPr/>
            <p:nvPr/>
          </p:nvSpPr>
          <p:spPr bwMode="auto">
            <a:xfrm>
              <a:off x="1706563" y="4194175"/>
              <a:ext cx="720725" cy="750888"/>
            </a:xfrm>
            <a:custGeom>
              <a:avLst/>
              <a:gdLst>
                <a:gd name="T0" fmla="*/ 0 w 952500"/>
                <a:gd name="T1" fmla="*/ 0 h 1054100"/>
                <a:gd name="T2" fmla="*/ 218139 w 952500"/>
                <a:gd name="T3" fmla="*/ 534895 h 1054100"/>
                <a:gd name="T4" fmla="*/ 545349 w 952500"/>
                <a:gd name="T5" fmla="*/ 451116 h 1054100"/>
                <a:gd name="T6" fmla="*/ 0 w 952500"/>
                <a:gd name="T7" fmla="*/ 0 h 1054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2500" h="1054100">
                  <a:moveTo>
                    <a:pt x="0" y="0"/>
                  </a:moveTo>
                  <a:lnTo>
                    <a:pt x="381000" y="1054100"/>
                  </a:lnTo>
                  <a:lnTo>
                    <a:pt x="952500" y="88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任意多边形 10"/>
            <p:cNvSpPr/>
            <p:nvPr/>
          </p:nvSpPr>
          <p:spPr bwMode="auto">
            <a:xfrm>
              <a:off x="1670050" y="1901825"/>
              <a:ext cx="5397500" cy="2908300"/>
            </a:xfrm>
            <a:custGeom>
              <a:avLst/>
              <a:gdLst>
                <a:gd name="T0" fmla="*/ 0 w 5397138"/>
                <a:gd name="T1" fmla="*/ 0 h 2908300"/>
                <a:gd name="T2" fmla="*/ 5397862 w 5397138"/>
                <a:gd name="T3" fmla="*/ 540657 h 2908300"/>
                <a:gd name="T4" fmla="*/ 4852050 w 5397138"/>
                <a:gd name="T5" fmla="*/ 2654300 h 2908300"/>
                <a:gd name="T6" fmla="*/ 838312 w 5397138"/>
                <a:gd name="T7" fmla="*/ 2908300 h 2908300"/>
                <a:gd name="T8" fmla="*/ 0 w 5397138"/>
                <a:gd name="T9" fmla="*/ 0 h 2908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97138" h="2908300">
                  <a:moveTo>
                    <a:pt x="0" y="0"/>
                  </a:moveTo>
                  <a:lnTo>
                    <a:pt x="5397138" y="540657"/>
                  </a:lnTo>
                  <a:lnTo>
                    <a:pt x="4851400" y="2654300"/>
                  </a:lnTo>
                  <a:lnTo>
                    <a:pt x="838200" y="290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6077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任意多边形 11"/>
            <p:cNvSpPr/>
            <p:nvPr/>
          </p:nvSpPr>
          <p:spPr bwMode="auto">
            <a:xfrm>
              <a:off x="2146300" y="1812925"/>
              <a:ext cx="5202238" cy="2806700"/>
            </a:xfrm>
            <a:custGeom>
              <a:avLst/>
              <a:gdLst>
                <a:gd name="T0" fmla="*/ 0 w 5202646"/>
                <a:gd name="T1" fmla="*/ 622178 h 2806338"/>
                <a:gd name="T2" fmla="*/ 5201422 w 5202646"/>
                <a:gd name="T3" fmla="*/ 0 h 2806338"/>
                <a:gd name="T4" fmla="*/ 4101134 w 5202646"/>
                <a:gd name="T5" fmla="*/ 2693079 h 2806338"/>
                <a:gd name="T6" fmla="*/ 368213 w 5202646"/>
                <a:gd name="T7" fmla="*/ 2807424 h 2806338"/>
                <a:gd name="T8" fmla="*/ 0 w 5202646"/>
                <a:gd name="T9" fmla="*/ 622178 h 2806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02646" h="2806338">
                  <a:moveTo>
                    <a:pt x="0" y="621938"/>
                  </a:moveTo>
                  <a:lnTo>
                    <a:pt x="5202646" y="0"/>
                  </a:lnTo>
                  <a:lnTo>
                    <a:pt x="4102100" y="2692038"/>
                  </a:lnTo>
                  <a:lnTo>
                    <a:pt x="368300" y="2806338"/>
                  </a:lnTo>
                  <a:lnTo>
                    <a:pt x="0" y="621938"/>
                  </a:lnTo>
                  <a:close/>
                </a:path>
              </a:pathLst>
            </a:custGeom>
            <a:solidFill>
              <a:schemeClr val="accent1">
                <a:alpha val="7607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 12"/>
            <p:cNvSpPr/>
            <p:nvPr/>
          </p:nvSpPr>
          <p:spPr bwMode="auto">
            <a:xfrm>
              <a:off x="6873875" y="4010025"/>
              <a:ext cx="442913" cy="558800"/>
            </a:xfrm>
            <a:custGeom>
              <a:avLst/>
              <a:gdLst>
                <a:gd name="T0" fmla="*/ 0 w 292100"/>
                <a:gd name="T1" fmla="*/ 29236 h 368300"/>
                <a:gd name="T2" fmla="*/ 671592 w 292100"/>
                <a:gd name="T3" fmla="*/ 0 h 368300"/>
                <a:gd name="T4" fmla="*/ 175199 w 292100"/>
                <a:gd name="T5" fmla="*/ 847834 h 368300"/>
                <a:gd name="T6" fmla="*/ 0 w 292100"/>
                <a:gd name="T7" fmla="*/ 29236 h 3683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2100" h="368300">
                  <a:moveTo>
                    <a:pt x="0" y="12700"/>
                  </a:moveTo>
                  <a:lnTo>
                    <a:pt x="292100" y="0"/>
                  </a:lnTo>
                  <a:lnTo>
                    <a:pt x="76200" y="3683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任意多边形 13"/>
            <p:cNvSpPr/>
            <p:nvPr/>
          </p:nvSpPr>
          <p:spPr bwMode="auto">
            <a:xfrm>
              <a:off x="6153150" y="4670425"/>
              <a:ext cx="809625" cy="285750"/>
            </a:xfrm>
            <a:custGeom>
              <a:avLst/>
              <a:gdLst>
                <a:gd name="T0" fmla="*/ 0 w 647700"/>
                <a:gd name="T1" fmla="*/ 79375 h 228600"/>
                <a:gd name="T2" fmla="*/ 1012031 w 647700"/>
                <a:gd name="T3" fmla="*/ 0 h 228600"/>
                <a:gd name="T4" fmla="*/ 99219 w 647700"/>
                <a:gd name="T5" fmla="*/ 357188 h 228600"/>
                <a:gd name="T6" fmla="*/ 0 w 647700"/>
                <a:gd name="T7" fmla="*/ 79375 h 228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7700" h="228600">
                  <a:moveTo>
                    <a:pt x="0" y="50800"/>
                  </a:moveTo>
                  <a:lnTo>
                    <a:pt x="647700" y="0"/>
                  </a:lnTo>
                  <a:lnTo>
                    <a:pt x="63500" y="2286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642400" y="2688031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642400" y="3267306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514" y="2462281"/>
            <a:ext cx="5479998" cy="800389"/>
          </a:xfrm>
        </p:spPr>
        <p:txBody>
          <a:bodyPr anchor="ctr" anchorCtr="0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6001" y="3514673"/>
            <a:ext cx="5479998" cy="7600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507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8985"/>
            <a:ext cx="5157787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507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8985"/>
            <a:ext cx="5183188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9620000">
            <a:off x="3077401" y="1810667"/>
            <a:ext cx="5940624" cy="1346606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B3D3-CF9D-4615-8F0E-2797DCC3C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3D3-A6B4-4DCE-A49E-6372A084DAFB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-30866" y="2579832"/>
            <a:ext cx="4501265" cy="317302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3430120">
            <a:off x="5431325" y="-1763862"/>
            <a:ext cx="395355" cy="6976862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37331"/>
              <a:gd name="connsiteY0-2" fmla="*/ 407823 h 4872799"/>
              <a:gd name="connsiteX1-3" fmla="*/ 337331 w 337331"/>
              <a:gd name="connsiteY1-4" fmla="*/ 0 h 4872799"/>
              <a:gd name="connsiteX2-5" fmla="*/ 337331 w 337331"/>
              <a:gd name="connsiteY2-6" fmla="*/ 4872799 h 4872799"/>
              <a:gd name="connsiteX3-7" fmla="*/ 9200 w 337331"/>
              <a:gd name="connsiteY3-8" fmla="*/ 4661079 h 4872799"/>
              <a:gd name="connsiteX4" fmla="*/ 0 w 337331"/>
              <a:gd name="connsiteY4" fmla="*/ 407823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7331" h="4872799">
                <a:moveTo>
                  <a:pt x="0" y="407823"/>
                </a:moveTo>
                <a:lnTo>
                  <a:pt x="337331" y="0"/>
                </a:lnTo>
                <a:lnTo>
                  <a:pt x="337331" y="4872799"/>
                </a:lnTo>
                <a:lnTo>
                  <a:pt x="9200" y="4661079"/>
                </a:lnTo>
                <a:cubicBezTo>
                  <a:pt x="9200" y="3276902"/>
                  <a:pt x="0" y="1792000"/>
                  <a:pt x="0" y="4078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9048750" y="2362202"/>
            <a:ext cx="3143250" cy="220821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3430120" flipH="1" flipV="1">
            <a:off x="8608333" y="2131412"/>
            <a:ext cx="288000" cy="5400000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59283"/>
              <a:gd name="connsiteY0-2" fmla="*/ 406295 h 4872799"/>
              <a:gd name="connsiteX1-3" fmla="*/ 359283 w 359283"/>
              <a:gd name="connsiteY1-4" fmla="*/ 0 h 4872799"/>
              <a:gd name="connsiteX2-5" fmla="*/ 359283 w 359283"/>
              <a:gd name="connsiteY2-6" fmla="*/ 4872799 h 4872799"/>
              <a:gd name="connsiteX3-7" fmla="*/ 31152 w 359283"/>
              <a:gd name="connsiteY3-8" fmla="*/ 4661079 h 4872799"/>
              <a:gd name="connsiteX4" fmla="*/ 0 w 359283"/>
              <a:gd name="connsiteY4" fmla="*/ 406295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59283" h="4872799">
                <a:moveTo>
                  <a:pt x="0" y="406295"/>
                </a:moveTo>
                <a:lnTo>
                  <a:pt x="359283" y="0"/>
                </a:lnTo>
                <a:lnTo>
                  <a:pt x="359283" y="4872799"/>
                </a:lnTo>
                <a:lnTo>
                  <a:pt x="31152" y="4661079"/>
                </a:lnTo>
                <a:cubicBezTo>
                  <a:pt x="31152" y="3276902"/>
                  <a:pt x="0" y="1790472"/>
                  <a:pt x="0" y="4062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 hasCustomPrompt="1"/>
          </p:nvPr>
        </p:nvSpPr>
        <p:spPr>
          <a:xfrm rot="19620000">
            <a:off x="5759240" y="3953419"/>
            <a:ext cx="3686562" cy="130075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6440" y="365125"/>
            <a:ext cx="173736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458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2687676" y="2110316"/>
            <a:ext cx="6816649" cy="239048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2824350" y="4172543"/>
            <a:ext cx="1015664" cy="10156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 userDrawn="1"/>
        </p:nvSpPr>
        <p:spPr>
          <a:xfrm>
            <a:off x="3629907" y="4105549"/>
            <a:ext cx="633203" cy="6332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8078427" y="1165784"/>
            <a:ext cx="1339780" cy="13397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 userDrawn="1"/>
        </p:nvSpPr>
        <p:spPr>
          <a:xfrm>
            <a:off x="9479589" y="1229680"/>
            <a:ext cx="386449" cy="3864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4123267" y="2110316"/>
            <a:ext cx="5381058" cy="2390482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687676" y="2110316"/>
            <a:ext cx="6816649" cy="239048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824350" y="4172543"/>
            <a:ext cx="1015664" cy="10156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3629907" y="4105549"/>
            <a:ext cx="633203" cy="6332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 userDrawn="1"/>
        </p:nvSpPr>
        <p:spPr>
          <a:xfrm>
            <a:off x="8078427" y="1165784"/>
            <a:ext cx="1339780" cy="13397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9479589" y="1229680"/>
            <a:ext cx="386449" cy="3864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87675" y="2159000"/>
            <a:ext cx="6816649" cy="1382450"/>
          </a:xfrm>
        </p:spPr>
        <p:txBody>
          <a:bodyPr anchor="b" anchorCtr="0">
            <a:normAutofit/>
          </a:bodyPr>
          <a:lstStyle>
            <a:lvl1pPr algn="ctr">
              <a:defRPr sz="72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687675" y="3608445"/>
            <a:ext cx="6816649" cy="89235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39240"/>
            <a:ext cx="10515600" cy="463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¤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33.xml"/><Relationship Id="rId3" Type="http://schemas.openxmlformats.org/officeDocument/2006/relationships/image" Target="../media/image13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1.xml"/><Relationship Id="rId6" Type="http://schemas.openxmlformats.org/officeDocument/2006/relationships/tags" Target="../tags/tag3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39.xml"/><Relationship Id="rId3" Type="http://schemas.openxmlformats.org/officeDocument/2006/relationships/image" Target="../media/image17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11.xml"/><Relationship Id="rId6" Type="http://schemas.openxmlformats.org/officeDocument/2006/relationships/tags" Target="../tags/tag4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45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48.xml"/><Relationship Id="rId3" Type="http://schemas.openxmlformats.org/officeDocument/2006/relationships/image" Target="../media/image23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51.xml"/><Relationship Id="rId3" Type="http://schemas.openxmlformats.org/officeDocument/2006/relationships/image" Target="../media/image24.png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1.xml"/><Relationship Id="rId3" Type="http://schemas.openxmlformats.org/officeDocument/2006/relationships/hyperlink" Target="file:///C:\Users\Administrator\Desktop\GitHub.lnk" TargetMode="Externa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6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21.xml"/><Relationship Id="rId3" Type="http://schemas.openxmlformats.org/officeDocument/2006/relationships/image" Target="../media/image9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24.xml"/><Relationship Id="rId3" Type="http://schemas.openxmlformats.org/officeDocument/2006/relationships/image" Target="../media/image10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30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97528" y="1855496"/>
            <a:ext cx="10196945" cy="1900093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zh-CN" altLang="en-US" dirty="0">
                <a:sym typeface="+mn-ea"/>
              </a:rPr>
              <a:t>Git</a:t>
            </a:r>
            <a:r>
              <a:rPr lang="zh-CN" altLang="en-US" dirty="0"/>
              <a:t>将本地项目上传到Github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没有的话 就通过命令来创建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  $ ssh-keygen -t rsa -C "youremail@example.com"</a:t>
            </a:r>
            <a:endParaRPr lang="zh-CN" altLang="en-US" dirty="0"/>
          </a:p>
        </p:txBody>
      </p:sp>
      <p:pic>
        <p:nvPicPr>
          <p:cNvPr id="2" name="图片 1" descr="QQ截图201805022215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285" y="4135120"/>
            <a:ext cx="3757295" cy="26822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第六步：登录Github,找到右上角的图标，打开点进里面的Settings，再选中里面的SSH and GPG KEYS，点击右上角的New SSH key，然后Title里面随便填，再把刚才id_rsa.pub里面的内容复制到Title下面的Key内容框里面，最后点击Add SSH key，这样就完成了SSH Key的加密。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endParaRPr lang="en-US" altLang="zh-CN" dirty="0"/>
          </a:p>
        </p:txBody>
      </p:sp>
      <p:pic>
        <p:nvPicPr>
          <p:cNvPr id="7" name="图片 6" descr="QQ截图201805022213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" y="3571240"/>
            <a:ext cx="2293620" cy="2377440"/>
          </a:xfrm>
          <a:prstGeom prst="rect">
            <a:avLst/>
          </a:prstGeom>
        </p:spPr>
      </p:pic>
      <p:pic>
        <p:nvPicPr>
          <p:cNvPr id="8" name="图片 7" descr="QQ截图201805022213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0" y="3670300"/>
            <a:ext cx="1424940" cy="2179320"/>
          </a:xfrm>
          <a:prstGeom prst="rect">
            <a:avLst/>
          </a:prstGeom>
        </p:spPr>
      </p:pic>
      <p:pic>
        <p:nvPicPr>
          <p:cNvPr id="9" name="图片 8" descr="QQ截图201805022213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965" y="3218815"/>
            <a:ext cx="5548630" cy="32785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58520" y="71120"/>
            <a:ext cx="9652000" cy="112903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第七步：在Github上创建一个Git仓库。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endParaRPr lang="en-US" altLang="zh-CN" dirty="0"/>
          </a:p>
        </p:txBody>
      </p:sp>
      <p:pic>
        <p:nvPicPr>
          <p:cNvPr id="2" name="图片 1" descr="QQ截图201805022216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1361440"/>
            <a:ext cx="6149340" cy="52647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37260" y="512445"/>
            <a:ext cx="10196830" cy="112141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第八步：在Github上创建好Git仓库之后我们就可以和本地仓库进行关联了，根据创建好的Git仓库页面的提示，可以在本地TEST仓库的命令行输入：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67988" y="1634171"/>
            <a:ext cx="10196945" cy="762144"/>
          </a:xfrm>
        </p:spPr>
        <p:txBody>
          <a:bodyPr>
            <a:normAutofit/>
          </a:bodyPr>
          <a:lstStyle/>
          <a:p>
            <a:r>
              <a:rPr lang="zh-CN" altLang="en-US" dirty="0"/>
              <a:t>git remote add origin   https://github.com/songfeihu/GitTest.git</a:t>
            </a:r>
            <a:endParaRPr lang="zh-CN" altLang="en-US" dirty="0"/>
          </a:p>
        </p:txBody>
      </p:sp>
      <p:pic>
        <p:nvPicPr>
          <p:cNvPr id="3" name="图片 2" descr="QQ截图20180502222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45" y="2800350"/>
            <a:ext cx="1805940" cy="2156460"/>
          </a:xfrm>
          <a:prstGeom prst="rect">
            <a:avLst/>
          </a:prstGeom>
        </p:spPr>
      </p:pic>
      <p:pic>
        <p:nvPicPr>
          <p:cNvPr id="6" name="图片 5" descr="QQ截图201805022222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900" y="2319655"/>
            <a:ext cx="6449060" cy="1921510"/>
          </a:xfrm>
          <a:prstGeom prst="rect">
            <a:avLst/>
          </a:prstGeom>
        </p:spPr>
      </p:pic>
      <p:pic>
        <p:nvPicPr>
          <p:cNvPr id="10" name="图片 9" descr="QQ截图201805022249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985" y="4405630"/>
            <a:ext cx="8187055" cy="18256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07085" y="790575"/>
            <a:ext cx="10196830" cy="126809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第九步：关联好之后我们就可以把本地库的所有内容推送到远程仓库（也就是Github）上了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99078" y="2312986"/>
            <a:ext cx="10196945" cy="762144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$ git push -u origin master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65910" y="3074670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这个时候提示输入密码登陆</a:t>
            </a:r>
            <a:endParaRPr lang="en-US" altLang="zh-CN" dirty="0">
              <a:sym typeface="+mn-ea"/>
            </a:endParaRPr>
          </a:p>
        </p:txBody>
      </p:sp>
      <p:pic>
        <p:nvPicPr>
          <p:cNvPr id="3" name="图片 2" descr="QQ截图201805022253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90" y="3390900"/>
            <a:ext cx="3627120" cy="1584960"/>
          </a:xfrm>
          <a:prstGeom prst="rect">
            <a:avLst/>
          </a:prstGeom>
        </p:spPr>
      </p:pic>
      <p:pic>
        <p:nvPicPr>
          <p:cNvPr id="7" name="图片 6" descr="QQ截图201805022244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255" y="3279140"/>
            <a:ext cx="3970655" cy="16967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95060" y="3943350"/>
            <a:ext cx="19138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在这个文件夹里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82725" y="5469890"/>
            <a:ext cx="13462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另一个是你登陆网站的密码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06848" y="3804311"/>
            <a:ext cx="10196945" cy="190009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git pull --rebase origin master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endParaRPr lang="en-US" altLang="zh-CN" dirty="0"/>
          </a:p>
        </p:txBody>
      </p:sp>
      <p:pic>
        <p:nvPicPr>
          <p:cNvPr id="2" name="图片 1" descr="QQ截图201805040822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782320"/>
            <a:ext cx="6241415" cy="3352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0830" y="94996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解决这个问题：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最后登陆</a:t>
            </a:r>
            <a:r>
              <a:rPr lang="en-US" altLang="zh-CN" dirty="0"/>
              <a:t>GitHub</a:t>
            </a:r>
            <a:r>
              <a:rPr lang="zh-CN" altLang="en-US" dirty="0"/>
              <a:t>网站看看自己上传的项目吧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endParaRPr lang="en-US" altLang="zh-CN" dirty="0"/>
          </a:p>
        </p:txBody>
      </p:sp>
      <p:pic>
        <p:nvPicPr>
          <p:cNvPr id="2" name="图片 1" descr="QQ截图201805022259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405" y="3218815"/>
            <a:ext cx="7246620" cy="30886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97528" y="3659531"/>
            <a:ext cx="10196945" cy="1900093"/>
          </a:xfrm>
        </p:spPr>
        <p:txBody>
          <a:bodyPr>
            <a:normAutofit fontScale="90000"/>
          </a:bodyPr>
          <a:lstStyle/>
          <a:p>
            <a:r>
              <a:rPr lang="zh-CN" altLang="en-US" sz="2000" dirty="0"/>
              <a:t> 总结：其实只需要进行下面几步就能把本地项目上传到Github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sz="2000" dirty="0"/>
              <a:t>     1、在本地创建一个版本库（即文件夹），通过git init把它变成Git仓库；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sz="2000" dirty="0"/>
              <a:t>     2、把项目复制到这个文件夹里面，再通过git add .把项目添加到仓库；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sz="2000" dirty="0"/>
              <a:t>     3、再通过git commit -m "注释内容"把项目提交到仓库；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sz="2000" dirty="0"/>
              <a:t>     4、在Github上设置好SSH密钥后，新建一个远程仓库，通过git remote add origin https://github.com/guyibang/TEST2.git将本地仓库和远程仓库进行关联；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sz="2000" dirty="0"/>
              <a:t>     5、最后通过git push -u origin master把本地仓库的项目推送到远程仓库（也就是Github）上；（若新建远程仓库的时候自动创建了README文件会报错，解决办法看上面）。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sz="2000" dirty="0"/>
              <a:t>      这里只是总结了Git上传项目的一些基本操作，要想更好地使用Git还需更进一步的学习。</a:t>
            </a:r>
            <a:endParaRPr lang="zh-CN" altLang="en-US" sz="2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873193" y="616266"/>
            <a:ext cx="10196945" cy="762144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701665" y="555942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https://www.cnblogs.com/binglong180/p/8001487.html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第一步：注册一个账号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hlinkClick r:id="rId3" action="ppaction://hlinkfile"/>
              </a:rPr>
              <a:t>https://desktop.github.com/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97585" y="843280"/>
            <a:ext cx="10196830" cy="2375535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   第一步：我们需要先创建一个本地文件夹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zh-CN" altLang="en-US" sz="2400" dirty="0">
                <a:sym typeface="+mn-ea"/>
              </a:rPr>
              <a:t>创建一个文件夹  使用   mkdir TEST    和   cd TEST    两个步骤</a:t>
            </a:r>
            <a:br>
              <a:rPr lang="zh-CN" altLang="en-US" sz="2400" dirty="0">
                <a:sym typeface="+mn-ea"/>
              </a:rPr>
            </a:br>
            <a:r>
              <a:rPr lang="zh-CN" altLang="en-US" sz="2400" dirty="0">
                <a:sym typeface="+mn-ea"/>
              </a:rPr>
              <a:t>你的桌面会出现一个文件夹</a:t>
            </a:r>
            <a:br>
              <a:rPr lang="zh-CN" altLang="en-US" sz="2400" dirty="0"/>
            </a:br>
            <a:br>
              <a:rPr lang="zh-CN" altLang="en-US" sz="2400" dirty="0"/>
            </a:br>
            <a:br>
              <a:rPr lang="zh-CN" altLang="en-US" sz="2400" dirty="0"/>
            </a:br>
            <a:r>
              <a:rPr lang="zh-CN" altLang="en-US" sz="2400" dirty="0"/>
              <a:t>      </a:t>
            </a:r>
            <a:endParaRPr lang="zh-CN" altLang="en-US" sz="2400" dirty="0"/>
          </a:p>
        </p:txBody>
      </p:sp>
      <p:pic>
        <p:nvPicPr>
          <p:cNvPr id="2" name="图片 1" descr="QQ截图201805022138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695" y="3063875"/>
            <a:ext cx="9514840" cy="2033270"/>
          </a:xfrm>
          <a:prstGeom prst="rect">
            <a:avLst/>
          </a:prstGeom>
        </p:spPr>
      </p:pic>
      <p:sp>
        <p:nvSpPr>
          <p:cNvPr id="3" name="副标题 2"/>
          <p:cNvSpPr/>
          <p:nvPr>
            <p:ph type="subTitle" idx="1"/>
          </p:nvPr>
        </p:nvSpPr>
        <p:spPr>
          <a:xfrm flipV="1">
            <a:off x="10133330" y="5944870"/>
            <a:ext cx="1606550" cy="1159510"/>
          </a:xfrm>
        </p:spPr>
        <p:txBody>
          <a:bodyPr/>
          <a:p>
            <a:endParaRPr lang="zh-CN" altLang="en-US"/>
          </a:p>
        </p:txBody>
      </p:sp>
      <p:pic>
        <p:nvPicPr>
          <p:cNvPr id="6" name="图片 5" descr="QQ截图201805022140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540" y="2009140"/>
            <a:ext cx="739140" cy="6400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83888" y="236246"/>
            <a:ext cx="10196945" cy="190009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   第二步：通过命令 git init 把这个文件夹变成Git可管理的仓库</a:t>
            </a:r>
            <a:endParaRPr lang="zh-CN" altLang="en-US" sz="28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endParaRPr lang="en-US" altLang="zh-CN" dirty="0"/>
          </a:p>
        </p:txBody>
      </p:sp>
      <p:pic>
        <p:nvPicPr>
          <p:cNvPr id="2" name="图片 1" descr="QQ截图201805022143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0" y="2374265"/>
            <a:ext cx="10776585" cy="1190625"/>
          </a:xfrm>
          <a:prstGeom prst="rect">
            <a:avLst/>
          </a:prstGeom>
        </p:spPr>
      </p:pic>
      <p:pic>
        <p:nvPicPr>
          <p:cNvPr id="3" name="图片 2" descr="QQ截图201805022144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10" y="3720465"/>
            <a:ext cx="6332220" cy="27666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69250" y="3950335"/>
            <a:ext cx="254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       这时你会发现TEST里面多了个.git文件夹，它是Git用来跟踪和管理版本库的。如果你看不到，是因为它默认是隐藏文件，那你就需要设置一下让隐藏文件可见。</a:t>
            </a: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 第三步：这时候你就可以把你的项目粘贴到这个本地Git仓库里面（粘贴后你可以通过 git status 来查看你当前的状态，git add .把该目录下的所有文件添加到仓库，注意</a:t>
            </a:r>
            <a:r>
              <a:rPr lang="en-US" altLang="zh-CN" sz="2400" dirty="0"/>
              <a:t>:</a:t>
            </a:r>
            <a:r>
              <a:rPr lang="zh-CN" altLang="en-US" sz="2400" dirty="0"/>
              <a:t>点 是用空格隔开的）。在这个过程中你其实可以一直使用git status来查看你当前的状态。</a:t>
            </a:r>
            <a:endParaRPr lang="zh-CN" altLang="en-US" sz="2400" dirty="0"/>
          </a:p>
        </p:txBody>
      </p:sp>
      <p:pic>
        <p:nvPicPr>
          <p:cNvPr id="2" name="图片 1" descr="QQ截图201805022153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3615690"/>
            <a:ext cx="7175500" cy="2038350"/>
          </a:xfrm>
          <a:prstGeom prst="rect">
            <a:avLst/>
          </a:prstGeom>
        </p:spPr>
      </p:pic>
      <p:sp>
        <p:nvSpPr>
          <p:cNvPr id="3" name="副标题 2"/>
          <p:cNvSpPr/>
          <p:nvPr>
            <p:ph type="subTitle" idx="1"/>
          </p:nvPr>
        </p:nvSpPr>
        <p:spPr>
          <a:xfrm>
            <a:off x="382848" y="6897686"/>
            <a:ext cx="10196945" cy="762144"/>
          </a:xfrm>
        </p:spPr>
        <p:txBody>
          <a:bodyPr/>
          <a:p>
            <a:endParaRPr lang="zh-CN" altLang="en-US"/>
          </a:p>
        </p:txBody>
      </p:sp>
      <p:pic>
        <p:nvPicPr>
          <p:cNvPr id="6" name="图片 5" descr="QQ截图201805022156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85" y="3869055"/>
            <a:ext cx="4267835" cy="10274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67353" y="323241"/>
            <a:ext cx="10196945" cy="190009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然后查看一下现在的状态git status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endParaRPr lang="en-US" altLang="zh-CN" dirty="0"/>
          </a:p>
        </p:txBody>
      </p:sp>
      <p:pic>
        <p:nvPicPr>
          <p:cNvPr id="2" name="图片 1" descr="QQ截图201805022158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60" y="2223135"/>
            <a:ext cx="6551295" cy="33458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 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2919095" y="1485265"/>
            <a:ext cx="617664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ym typeface="+mn-ea"/>
              </a:rPr>
              <a:t>  第四步：用 git commit 把项目提交到仓库。</a:t>
            </a:r>
            <a:endParaRPr lang="zh-CN" altLang="en-US" sz="2400" dirty="0">
              <a:sym typeface="+mn-ea"/>
            </a:endParaRPr>
          </a:p>
          <a:p>
            <a:pPr algn="l"/>
            <a:r>
              <a:rPr sz="2400" dirty="0">
                <a:sym typeface="+mn-ea"/>
              </a:rPr>
              <a:t>   -m后面引号里面是本次提交的注释内容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git commit -m "first commit"</a:t>
            </a:r>
            <a:endParaRPr lang="zh-CN" altLang="en-US" sz="2400" dirty="0"/>
          </a:p>
          <a:p>
            <a:pPr algn="l"/>
            <a:endParaRPr lang="zh-CN" altLang="en-US" sz="2400" dirty="0"/>
          </a:p>
        </p:txBody>
      </p:sp>
      <p:pic>
        <p:nvPicPr>
          <p:cNvPr id="3" name="图片 2" descr="QQ截图20180502220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2897505"/>
            <a:ext cx="7867015" cy="34194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97528" y="2235226"/>
            <a:ext cx="10196945" cy="1900093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的上传就完成了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97528" y="756311"/>
            <a:ext cx="10196945" cy="1900093"/>
          </a:xfrm>
        </p:spPr>
        <p:txBody>
          <a:bodyPr>
            <a:normAutofit/>
          </a:bodyPr>
          <a:lstStyle/>
          <a:p>
            <a:r>
              <a:rPr sz="2400" dirty="0"/>
              <a:t> 由于本地Git仓库和Github仓库之间的传输是通过SSH加密的，所以连接时需要设置一下</a:t>
            </a:r>
            <a:r>
              <a:rPr lang="zh-CN" sz="2400" dirty="0"/>
              <a:t>。</a:t>
            </a:r>
            <a:br>
              <a:rPr lang="zh-CN" sz="2400" dirty="0"/>
            </a:br>
            <a:r>
              <a:rPr lang="zh-CN" sz="2400" dirty="0"/>
              <a:t>第五步：创建SSH KEY。先看一下你C盘用户目录下有没有.ssh目录，有的话看下里面有没有id_rsa和id_rsa.pub这两个文件</a:t>
            </a:r>
            <a:endParaRPr lang="en-US" altLang="zh-CN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86353" y="1676716"/>
            <a:ext cx="10196945" cy="762144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endParaRPr lang="en-US" altLang="zh-CN" dirty="0"/>
          </a:p>
        </p:txBody>
      </p:sp>
      <p:pic>
        <p:nvPicPr>
          <p:cNvPr id="2" name="图片 1" descr="QQ截图201805022208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65" y="2830830"/>
            <a:ext cx="3703955" cy="3688715"/>
          </a:xfrm>
          <a:prstGeom prst="rect">
            <a:avLst/>
          </a:prstGeom>
        </p:spPr>
      </p:pic>
      <p:pic>
        <p:nvPicPr>
          <p:cNvPr id="3" name="图片 2" descr="QQ截图201805022208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440" y="3642995"/>
            <a:ext cx="4001135" cy="13563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504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b"/>
  <p:tag name="KSO_WM_UNIT_INDEX" val="1"/>
  <p:tag name="KSO_WM_UNIT_ID" val="custom160471_1*b*1"/>
  <p:tag name="KSO_WM_UNIT_CLEAR" val="1"/>
  <p:tag name="KSO_WM_UNIT_LAYERLEVEL" val="1"/>
  <p:tag name="KSO_WM_UNIT_VALUE" val="78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11.xml><?xml version="1.0" encoding="utf-8"?>
<p:tagLst xmlns:p="http://schemas.openxmlformats.org/presentationml/2006/main">
  <p:tag name="KSO_WM_TEMPLATE_THUMBS_INDEX" val="1、9、12、16、19、25、28、29、30"/>
  <p:tag name="KSO_WM_TEMPLATE_CATEGORY" val="custom"/>
  <p:tag name="KSO_WM_TEMPLATE_INDEX" val="160471"/>
  <p:tag name="KSO_WM_SLIDE_ID" val="custom16047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EMPLATE_THUMBS_INDEX" val="1、9、12、16、19、25、28、29、30"/>
  <p:tag name="KSO_WM_TEMPLATE_CATEGORY" val="custom"/>
  <p:tag name="KSO_WM_TEMPLATE_INDEX" val="160471"/>
  <p:tag name="KSO_WM_SLIDE_ID" val="custom16047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b"/>
  <p:tag name="KSO_WM_UNIT_INDEX" val="1"/>
  <p:tag name="KSO_WM_UNIT_ID" val="custom160471_1*b*1"/>
  <p:tag name="KSO_WM_UNIT_CLEAR" val="1"/>
  <p:tag name="KSO_WM_UNIT_LAYERLEVEL" val="1"/>
  <p:tag name="KSO_WM_UNIT_VALUE" val="78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16.xml><?xml version="1.0" encoding="utf-8"?>
<p:tagLst xmlns:p="http://schemas.openxmlformats.org/presentationml/2006/main">
  <p:tag name="KSO_WM_TEMPLATE_THUMBS_INDEX" val="1、9、12、16、19、25、28、29、30"/>
  <p:tag name="KSO_WM_TEMPLATE_CATEGORY" val="custom"/>
  <p:tag name="KSO_WM_TEMPLATE_INDEX" val="160471"/>
  <p:tag name="KSO_WM_SLIDE_ID" val="custom16047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EMPLATE_THUMBS_INDEX" val="1、9、12、16、19、25、28、29、30"/>
  <p:tag name="KSO_WM_TEMPLATE_CATEGORY" val="custom"/>
  <p:tag name="KSO_WM_TEMPLATE_INDEX" val="160471"/>
  <p:tag name="KSO_WM_SLIDE_ID" val="custom16047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504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b"/>
  <p:tag name="KSO_WM_UNIT_INDEX" val="1"/>
  <p:tag name="KSO_WM_UNIT_ID" val="custom160471_1*b*1"/>
  <p:tag name="KSO_WM_UNIT_CLEAR" val="1"/>
  <p:tag name="KSO_WM_UNIT_LAYERLEVEL" val="1"/>
  <p:tag name="KSO_WM_UNIT_VALUE" val="78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21.xml><?xml version="1.0" encoding="utf-8"?>
<p:tagLst xmlns:p="http://schemas.openxmlformats.org/presentationml/2006/main">
  <p:tag name="KSO_WM_TEMPLATE_THUMBS_INDEX" val="1、9、12、16、19、25、28、29、30"/>
  <p:tag name="KSO_WM_TEMPLATE_CATEGORY" val="custom"/>
  <p:tag name="KSO_WM_TEMPLATE_INDEX" val="160471"/>
  <p:tag name="KSO_WM_SLIDE_ID" val="custom16047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b"/>
  <p:tag name="KSO_WM_UNIT_INDEX" val="1"/>
  <p:tag name="KSO_WM_UNIT_ID" val="custom160471_1*b*1"/>
  <p:tag name="KSO_WM_UNIT_CLEAR" val="1"/>
  <p:tag name="KSO_WM_UNIT_LAYERLEVEL" val="1"/>
  <p:tag name="KSO_WM_UNIT_VALUE" val="78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24.xml><?xml version="1.0" encoding="utf-8"?>
<p:tagLst xmlns:p="http://schemas.openxmlformats.org/presentationml/2006/main">
  <p:tag name="KSO_WM_TEMPLATE_THUMBS_INDEX" val="1、9、12、16、19、25、28、29、30"/>
  <p:tag name="KSO_WM_TEMPLATE_CATEGORY" val="custom"/>
  <p:tag name="KSO_WM_TEMPLATE_INDEX" val="160471"/>
  <p:tag name="KSO_WM_SLIDE_ID" val="custom16047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b"/>
  <p:tag name="KSO_WM_UNIT_INDEX" val="1"/>
  <p:tag name="KSO_WM_UNIT_ID" val="custom160471_1*b*1"/>
  <p:tag name="KSO_WM_UNIT_CLEAR" val="1"/>
  <p:tag name="KSO_WM_UNIT_LAYERLEVEL" val="1"/>
  <p:tag name="KSO_WM_UNIT_VALUE" val="78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27.xml><?xml version="1.0" encoding="utf-8"?>
<p:tagLst xmlns:p="http://schemas.openxmlformats.org/presentationml/2006/main">
  <p:tag name="KSO_WM_TEMPLATE_THUMBS_INDEX" val="1、9、12、16、19、25、28、29、30"/>
  <p:tag name="KSO_WM_TEMPLATE_CATEGORY" val="custom"/>
  <p:tag name="KSO_WM_TEMPLATE_INDEX" val="160471"/>
  <p:tag name="KSO_WM_SLIDE_ID" val="custom16047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b"/>
  <p:tag name="KSO_WM_UNIT_INDEX" val="1"/>
  <p:tag name="KSO_WM_UNIT_ID" val="custom160471_1*b*1"/>
  <p:tag name="KSO_WM_UNIT_CLEAR" val="1"/>
  <p:tag name="KSO_WM_UNIT_LAYERLEVEL" val="1"/>
  <p:tag name="KSO_WM_UNIT_VALUE" val="78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CATEGORY" val="custom"/>
  <p:tag name="KSO_WM_TEMPLATE_INDEX" val="20185049"/>
  <p:tag name="KSO_WM_TAG_VERSION" val="1.0"/>
  <p:tag name="KSO_WM_TEMPLATE_THUMBS_INDEX" val="1"/>
  <p:tag name="KSO_WM_BEAUTIFY_FLAG" val="#wm#"/>
</p:tagLst>
</file>

<file path=ppt/tags/tag30.xml><?xml version="1.0" encoding="utf-8"?>
<p:tagLst xmlns:p="http://schemas.openxmlformats.org/presentationml/2006/main">
  <p:tag name="KSO_WM_TEMPLATE_THUMBS_INDEX" val="1、9、12、16、19、25、28、29、30"/>
  <p:tag name="KSO_WM_TEMPLATE_CATEGORY" val="custom"/>
  <p:tag name="KSO_WM_TEMPLATE_INDEX" val="160471"/>
  <p:tag name="KSO_WM_SLIDE_ID" val="custom16047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b"/>
  <p:tag name="KSO_WM_UNIT_INDEX" val="1"/>
  <p:tag name="KSO_WM_UNIT_ID" val="custom160471_1*b*1"/>
  <p:tag name="KSO_WM_UNIT_CLEAR" val="1"/>
  <p:tag name="KSO_WM_UNIT_LAYERLEVEL" val="1"/>
  <p:tag name="KSO_WM_UNIT_VALUE" val="78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33.xml><?xml version="1.0" encoding="utf-8"?>
<p:tagLst xmlns:p="http://schemas.openxmlformats.org/presentationml/2006/main">
  <p:tag name="KSO_WM_TEMPLATE_THUMBS_INDEX" val="1、9、12、16、19、25、28、29、30"/>
  <p:tag name="KSO_WM_TEMPLATE_CATEGORY" val="custom"/>
  <p:tag name="KSO_WM_TEMPLATE_INDEX" val="160471"/>
  <p:tag name="KSO_WM_SLIDE_ID" val="custom16047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b"/>
  <p:tag name="KSO_WM_UNIT_INDEX" val="1"/>
  <p:tag name="KSO_WM_UNIT_ID" val="custom160471_1*b*1"/>
  <p:tag name="KSO_WM_UNIT_CLEAR" val="1"/>
  <p:tag name="KSO_WM_UNIT_LAYERLEVEL" val="1"/>
  <p:tag name="KSO_WM_UNIT_VALUE" val="78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36.xml><?xml version="1.0" encoding="utf-8"?>
<p:tagLst xmlns:p="http://schemas.openxmlformats.org/presentationml/2006/main">
  <p:tag name="KSO_WM_TEMPLATE_THUMBS_INDEX" val="1、9、12、16、19、25、28、29、30"/>
  <p:tag name="KSO_WM_TEMPLATE_CATEGORY" val="custom"/>
  <p:tag name="KSO_WM_TEMPLATE_INDEX" val="160471"/>
  <p:tag name="KSO_WM_SLIDE_ID" val="custom16047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b"/>
  <p:tag name="KSO_WM_UNIT_INDEX" val="1"/>
  <p:tag name="KSO_WM_UNIT_ID" val="custom160471_1*b*1"/>
  <p:tag name="KSO_WM_UNIT_CLEAR" val="1"/>
  <p:tag name="KSO_WM_UNIT_LAYERLEVEL" val="1"/>
  <p:tag name="KSO_WM_UNIT_VALUE" val="78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39.xml><?xml version="1.0" encoding="utf-8"?>
<p:tagLst xmlns:p="http://schemas.openxmlformats.org/presentationml/2006/main">
  <p:tag name="KSO_WM_TEMPLATE_THUMBS_INDEX" val="1、9、12、16、19、25、28、29、30"/>
  <p:tag name="KSO_WM_TEMPLATE_CATEGORY" val="custom"/>
  <p:tag name="KSO_WM_TEMPLATE_INDEX" val="160471"/>
  <p:tag name="KSO_WM_SLIDE_ID" val="custom16047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b"/>
  <p:tag name="KSO_WM_UNIT_INDEX" val="1"/>
  <p:tag name="KSO_WM_UNIT_ID" val="custom160471_1*b*1"/>
  <p:tag name="KSO_WM_UNIT_CLEAR" val="1"/>
  <p:tag name="KSO_WM_UNIT_LAYERLEVEL" val="1"/>
  <p:tag name="KSO_WM_UNIT_VALUE" val="78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42.xml><?xml version="1.0" encoding="utf-8"?>
<p:tagLst xmlns:p="http://schemas.openxmlformats.org/presentationml/2006/main">
  <p:tag name="KSO_WM_TEMPLATE_THUMBS_INDEX" val="1、9、12、16、19、25、28、29、30"/>
  <p:tag name="KSO_WM_TEMPLATE_CATEGORY" val="custom"/>
  <p:tag name="KSO_WM_TEMPLATE_INDEX" val="160471"/>
  <p:tag name="KSO_WM_SLIDE_ID" val="custom16047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b"/>
  <p:tag name="KSO_WM_UNIT_INDEX" val="1"/>
  <p:tag name="KSO_WM_UNIT_ID" val="custom160471_1*b*1"/>
  <p:tag name="KSO_WM_UNIT_CLEAR" val="1"/>
  <p:tag name="KSO_WM_UNIT_LAYERLEVEL" val="1"/>
  <p:tag name="KSO_WM_UNIT_VALUE" val="78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45.xml><?xml version="1.0" encoding="utf-8"?>
<p:tagLst xmlns:p="http://schemas.openxmlformats.org/presentationml/2006/main">
  <p:tag name="KSO_WM_TEMPLATE_THUMBS_INDEX" val="1、9、12、16、19、25、28、29、30"/>
  <p:tag name="KSO_WM_TEMPLATE_CATEGORY" val="custom"/>
  <p:tag name="KSO_WM_TEMPLATE_INDEX" val="160471"/>
  <p:tag name="KSO_WM_SLIDE_ID" val="custom16047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b"/>
  <p:tag name="KSO_WM_UNIT_INDEX" val="1"/>
  <p:tag name="KSO_WM_UNIT_ID" val="custom160471_1*b*1"/>
  <p:tag name="KSO_WM_UNIT_CLEAR" val="1"/>
  <p:tag name="KSO_WM_UNIT_LAYERLEVEL" val="1"/>
  <p:tag name="KSO_WM_UNIT_VALUE" val="78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48.xml><?xml version="1.0" encoding="utf-8"?>
<p:tagLst xmlns:p="http://schemas.openxmlformats.org/presentationml/2006/main">
  <p:tag name="KSO_WM_TEMPLATE_THUMBS_INDEX" val="1、9、12、16、19、25、28、29、30"/>
  <p:tag name="KSO_WM_TEMPLATE_CATEGORY" val="custom"/>
  <p:tag name="KSO_WM_TEMPLATE_INDEX" val="160471"/>
  <p:tag name="KSO_WM_SLIDE_ID" val="custom16047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b"/>
  <p:tag name="KSO_WM_UNIT_INDEX" val="1"/>
  <p:tag name="KSO_WM_UNIT_ID" val="custom160471_1*b*1"/>
  <p:tag name="KSO_WM_UNIT_CLEAR" val="1"/>
  <p:tag name="KSO_WM_UNIT_LAYERLEVEL" val="1"/>
  <p:tag name="KSO_WM_UNIT_VALUE" val="78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51.xml><?xml version="1.0" encoding="utf-8"?>
<p:tagLst xmlns:p="http://schemas.openxmlformats.org/presentationml/2006/main">
  <p:tag name="KSO_WM_TEMPLATE_THUMBS_INDEX" val="1、9、12、16、19、25、28、29、30"/>
  <p:tag name="KSO_WM_TEMPLATE_CATEGORY" val="custom"/>
  <p:tag name="KSO_WM_TEMPLATE_INDEX" val="160471"/>
  <p:tag name="KSO_WM_SLIDE_ID" val="custom16047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b"/>
  <p:tag name="KSO_WM_UNIT_INDEX" val="1"/>
  <p:tag name="KSO_WM_UNIT_ID" val="custom160471_1*b*1"/>
  <p:tag name="KSO_WM_UNIT_CLEAR" val="1"/>
  <p:tag name="KSO_WM_UNIT_LAYERLEVEL" val="1"/>
  <p:tag name="KSO_WM_UNIT_VALUE" val="78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54.xml><?xml version="1.0" encoding="utf-8"?>
<p:tagLst xmlns:p="http://schemas.openxmlformats.org/presentationml/2006/main">
  <p:tag name="KSO_WM_TEMPLATE_THUMBS_INDEX" val="1、9、12、16、19、25、28、29、30"/>
  <p:tag name="KSO_WM_TEMPLATE_CATEGORY" val="custom"/>
  <p:tag name="KSO_WM_TEMPLATE_INDEX" val="160471"/>
  <p:tag name="KSO_WM_SLIDE_ID" val="custom16047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b"/>
  <p:tag name="KSO_WM_UNIT_INDEX" val="1"/>
  <p:tag name="KSO_WM_UNIT_ID" val="custom160471_1*b*1"/>
  <p:tag name="KSO_WM_UNIT_CLEAR" val="1"/>
  <p:tag name="KSO_WM_UNIT_LAYERLEVEL" val="1"/>
  <p:tag name="KSO_WM_UNIT_VALUE" val="78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8.xml><?xml version="1.0" encoding="utf-8"?>
<p:tagLst xmlns:p="http://schemas.openxmlformats.org/presentationml/2006/main">
  <p:tag name="KSO_WM_TEMPLATE_THUMBS_INDEX" val="1、9、12、16、19、25、28、29、30"/>
  <p:tag name="KSO_WM_TEMPLATE_CATEGORY" val="custom"/>
  <p:tag name="KSO_WM_TEMPLATE_INDEX" val="160471"/>
  <p:tag name="KSO_WM_SLIDE_ID" val="custom16047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主题">
  <a:themeElements>
    <a:clrScheme name="自定义 122">
      <a:dk1>
        <a:srgbClr val="0D0D0D"/>
      </a:dk1>
      <a:lt1>
        <a:srgbClr val="FFFFFF"/>
      </a:lt1>
      <a:dk2>
        <a:srgbClr val="FFC100"/>
      </a:dk2>
      <a:lt2>
        <a:srgbClr val="FFFFFF"/>
      </a:lt2>
      <a:accent1>
        <a:srgbClr val="FFC100"/>
      </a:accent1>
      <a:accent2>
        <a:srgbClr val="FFC100"/>
      </a:accent2>
      <a:accent3>
        <a:srgbClr val="FFC100"/>
      </a:accent3>
      <a:accent4>
        <a:srgbClr val="333333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160192.1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34C5D4"/>
      </a:accent1>
      <a:accent2>
        <a:srgbClr val="5BDBB3"/>
      </a:accent2>
      <a:accent3>
        <a:srgbClr val="D0DA71"/>
      </a:accent3>
      <a:accent4>
        <a:srgbClr val="FCE066"/>
      </a:accent4>
      <a:accent5>
        <a:srgbClr val="3DB195"/>
      </a:accent5>
      <a:accent6>
        <a:srgbClr val="FFC000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1671</Words>
  <Application>WPS 演示</Application>
  <PresentationFormat>宽屏</PresentationFormat>
  <Paragraphs>82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A000120140530A99PPBG</vt:lpstr>
      <vt:lpstr>使用Git将本地项目上传到Github</vt:lpstr>
      <vt:lpstr>第一步：注册一个账号</vt:lpstr>
      <vt:lpstr>   第一步：我们需要先创建一个本地文件夹  创建一个文件夹  使用   mkdir TEST    和   cd TEST    两个步骤 你的桌面会出现一个文件夹         </vt:lpstr>
      <vt:lpstr>   第二步：通过命令 git init 把这个文件夹变成Git可管理的仓库</vt:lpstr>
      <vt:lpstr> 第三步：这时候你就可以把你的项目粘贴到这个本地Git仓库里面（粘贴后你可以通过 git status 来查看你当前的状态，git add .把该目录下的所有文件添加到仓库，注意:点 是用空格隔开的）。在这个过程中你其实可以一直使用git status来查看你当前的状态。</vt:lpstr>
      <vt:lpstr>然后查看一下现在的状态git status</vt:lpstr>
      <vt:lpstr>  </vt:lpstr>
      <vt:lpstr>GIT的上传就完成了 </vt:lpstr>
      <vt:lpstr> 由于本地Git仓库和Github仓库之间的传输是通过SSH加密的，所以连接时需要设置一下。 第五步：创建SSH KEY。先看一下你C盘用户目录下有没有.ssh目录，有的话看下里面有没有id_rsa和id_rsa.pub这两个文件</vt:lpstr>
      <vt:lpstr>没有的话 就通过命令来创建</vt:lpstr>
      <vt:lpstr>第六步：登录Github,找到右上角的图标，打开点进里面的Settings，再选中里面的SSH and GPG KEYS，点击右上角的New SSH key，然后Title里面随便填，再把刚才id_rsa.pub里面的内容复制到Title下面的Key内容框里面，最后点击Add SSH key，这样就完成了SSH Key的加密。</vt:lpstr>
      <vt:lpstr> 第七步：在Github上创建一个Git仓库。</vt:lpstr>
      <vt:lpstr> 第八步：在Github上创建好Git仓库之后我们就可以和本地仓库进行关联了，根据创建好的Git仓库页面的提示，可以在本地TEST仓库的命令行输入：</vt:lpstr>
      <vt:lpstr>第九步：关联好之后我们就可以把本地库的所有内容推送到远程仓库（也就是Github）上了</vt:lpstr>
      <vt:lpstr>LOREM IPSUM DOLOR</vt:lpstr>
      <vt:lpstr>最后登陆GitHub网站看看自己上传的项目吧</vt:lpstr>
      <vt:lpstr> 总结：其实只需要进行下面几步就能把本地项目上传到Github       1、在本地创建一个版本库（即文件夹），通过git init把它变成Git仓库；       2、把项目复制到这个文件夹里面，再通过git add .把项目添加到仓库；       3、再通过git commit -m "注释内容"把项目提交到仓库；       4、在Github上设置好SSH密钥后，新建一个远程仓库，通过git remote add origin https://github.com/guyibang/TEST2.git将本地仓库和远程仓库进行关联；       5、最后通过git push -u origin master把本地仓库的项目推送到远程仓库（也就是Github）上；（若新建远程仓库的时候自动创建了README文件会报错，解决办法看上面）。        这里只是总结了Git上传项目的一些基本操作，要想更好地使用Git还需更进一步的学习。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</cp:lastModifiedBy>
  <cp:revision>7</cp:revision>
  <dcterms:created xsi:type="dcterms:W3CDTF">2018-03-08T10:04:00Z</dcterms:created>
  <dcterms:modified xsi:type="dcterms:W3CDTF">2018-05-04T01:44:10Z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