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9" r:id="rId5"/>
    <p:sldId id="260" r:id="rId6"/>
    <p:sldId id="264" r:id="rId7"/>
    <p:sldId id="267" r:id="rId8"/>
    <p:sldId id="265" r:id="rId9"/>
    <p:sldId id="268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94533" autoAdjust="0"/>
  </p:normalViewPr>
  <p:slideViewPr>
    <p:cSldViewPr snapToGrid="0">
      <p:cViewPr>
        <p:scale>
          <a:sx n="66" d="100"/>
          <a:sy n="66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2AA67-C865-75F8-6413-41A0137E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0CEA0-2372-4415-ABE0-43BA9BB7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C2C04-3B88-71A4-6A66-292BBEFD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2C93-4643-FDEA-8265-DCA5FB3A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545DD-29FC-E995-688A-5E881D0D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EA53-180A-C9DA-B74A-10CFB444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9B6204-A442-C836-7AB8-D9CE14392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30FCD-4696-BD45-2961-736B51A3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8772-D5FF-ED4E-DF2F-732158F1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4FCD1-C369-4805-CD15-661CD6EB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CE8D2-549D-1F38-7987-EE617E5CE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3247D-76CF-FACC-E37C-C341BEE51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61398-5E7B-9A0A-B590-DF145E7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5638-EAD6-1C11-894E-AA7E15D5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89A3-31F9-60C2-8638-6C4B7B5B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0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A70C-0057-66DB-0F4A-7A6C1DF3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27B47-4C94-0A9B-B04A-BE66E12D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838D-1C46-7403-741F-FFBB0589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045E3-7883-83EC-4183-8F3349F9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71328-D650-D834-1B20-E3151A6F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5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2AEC-B033-F868-83D0-D391D3B9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207E7-2E46-FC1C-3971-18C1FC59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AC5A3-785D-9428-897C-8356EE75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B0ADA-5091-BE9B-3874-0561C74B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7A825-C5E7-CA7B-F85F-B01CFDE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25C45-04BD-7326-CDB2-1330B8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0DEA3-2EBD-69EA-1A6A-B8F10C0E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8887C-6A08-E990-6BB5-A6E3AA29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B0C2A-E0DC-0DC3-EE27-6FDAA8C6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E54AE-B947-516B-FDEE-69FFCB1E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943A4-C534-CDBD-EE14-E7E73CB5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80B55-2FBD-180C-D45C-2EC3845B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C300-849C-876E-7CFA-0C3016CE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4197B-F79F-7B81-6DEC-16E601BC1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969E4D-1D64-701D-B8F4-9ACBB6E2F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E7EC8-F472-521C-62AB-A5673B7D9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1BC35-ABDA-F8CB-930E-0E55A7AF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17A527-6EC3-F95A-7272-DF63B871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3D7894-8174-50C7-4F9B-C8F46D4D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3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EF297-1675-3168-080A-5C1B1022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9739B-DB69-8B07-F543-98766BB9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8D21BA-1E91-2FE2-6D58-EEAEE1D2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157CB-EEC9-62A5-4D25-117D3CD2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4AB849-1D7B-0D91-38BE-A0CC7299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A09F5-570C-07F4-2380-05D3CE99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FCA16-A5F8-362F-AC18-4594324E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7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B2B21-2491-4765-5CC6-A5A5CE6D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B1DA-C33F-5DE1-31D3-89A74E9E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C30B7-7A2B-0BB3-43D7-F3598022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80504-D11D-5A2A-B569-495B4039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9C8C0-CD2A-9C2D-BC46-9C4EC5BB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B3985-5C0B-FDD1-4CE4-E2A5399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2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7E93-BFD0-268C-7352-9C403A19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28CFD-D180-59C4-9C02-51E228783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D8F14D-50A1-C61B-6C76-D24B09C27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8B792-5AB0-FE0D-7162-627E6A06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8240B-131C-6C34-9E2B-087B7DF5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5F652-6FCF-E8B8-8248-04B948AE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9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198907-1D8E-01C8-4A06-53C9F5C4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8DD08-B3D2-6A31-06E5-5520685E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98029-1CFA-5B10-C4EE-1E609889D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7837-7B1F-475C-AC24-5BD78D86E47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6C26C-CC6A-4B88-221F-16C63B1E9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1F2CF-835E-BCB0-4F2A-09849D3E4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23BC-3B38-4535-9FF1-7AAF967A8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1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86608-8457-6943-1634-D1B1AE2F5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개인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A2C90-B0C7-90E0-9661-85C7D3184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4189"/>
            <a:ext cx="9144000" cy="830180"/>
          </a:xfrm>
        </p:spPr>
        <p:txBody>
          <a:bodyPr/>
          <a:lstStyle/>
          <a:p>
            <a:r>
              <a:rPr lang="ko-KR" altLang="en-US" dirty="0" err="1">
                <a:latin typeface="MV Boli" panose="02000500030200090000" pitchFamily="2" charset="0"/>
                <a:cs typeface="MV Boli" panose="02000500030200090000" pitchFamily="2" charset="0"/>
              </a:rPr>
              <a:t>송규진</a:t>
            </a:r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스크린샷, 하늘이(가) 표시된 사진&#10;&#10;자동 생성된 설명">
            <a:extLst>
              <a:ext uri="{FF2B5EF4-FFF2-40B4-BE49-F238E27FC236}">
                <a16:creationId xmlns:a16="http://schemas.microsoft.com/office/drawing/2014/main" id="{BACD8C5D-F778-C73B-6124-4682EB01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34" y="2162544"/>
            <a:ext cx="9379131" cy="35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0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241E-EDF9-C6B6-A36D-63956F4D5FD7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91A0-35EC-AB02-E8E6-B76DF0710BDB}"/>
              </a:ext>
            </a:extLst>
          </p:cNvPr>
          <p:cNvSpPr/>
          <p:nvPr/>
        </p:nvSpPr>
        <p:spPr>
          <a:xfrm>
            <a:off x="1957173" y="1997901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CDEB2-4F74-F082-AD61-795252DC296B}"/>
              </a:ext>
            </a:extLst>
          </p:cNvPr>
          <p:cNvSpPr/>
          <p:nvPr/>
        </p:nvSpPr>
        <p:spPr>
          <a:xfrm>
            <a:off x="1955535" y="2460470"/>
            <a:ext cx="3601886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내비게이션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0A374-7AD1-854C-D3D0-6E7F5A1C0EF4}"/>
              </a:ext>
            </a:extLst>
          </p:cNvPr>
          <p:cNvSpPr/>
          <p:nvPr/>
        </p:nvSpPr>
        <p:spPr>
          <a:xfrm>
            <a:off x="2174814" y="3118162"/>
            <a:ext cx="2897856" cy="1241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/>
              <a:t>앨범표시</a:t>
            </a:r>
            <a:endParaRPr lang="ko-KR" altLang="en-US" sz="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8733E-A50A-035E-AB9D-8342D3EC2D85}"/>
              </a:ext>
            </a:extLst>
          </p:cNvPr>
          <p:cNvSpPr/>
          <p:nvPr/>
        </p:nvSpPr>
        <p:spPr>
          <a:xfrm>
            <a:off x="1975586" y="5520247"/>
            <a:ext cx="3475303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Footer</a:t>
            </a:r>
            <a:endParaRPr lang="ko-KR" altLang="en-US" sz="8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5AB2D7-F8C0-6EFE-805B-B5D4DDCD92D7}"/>
              </a:ext>
            </a:extLst>
          </p:cNvPr>
          <p:cNvCxnSpPr>
            <a:cxnSpLocks/>
          </p:cNvCxnSpPr>
          <p:nvPr/>
        </p:nvCxnSpPr>
        <p:spPr>
          <a:xfrm>
            <a:off x="1740001" y="2912301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A1A239-ADF4-A19E-A5CD-A1B27676C970}"/>
              </a:ext>
            </a:extLst>
          </p:cNvPr>
          <p:cNvCxnSpPr>
            <a:cxnSpLocks/>
          </p:cNvCxnSpPr>
          <p:nvPr/>
        </p:nvCxnSpPr>
        <p:spPr>
          <a:xfrm>
            <a:off x="1740001" y="5373215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6288C-3B02-8748-49A3-A1F4B386E217}"/>
              </a:ext>
            </a:extLst>
          </p:cNvPr>
          <p:cNvSpPr/>
          <p:nvPr/>
        </p:nvSpPr>
        <p:spPr>
          <a:xfrm>
            <a:off x="4459054" y="1898986"/>
            <a:ext cx="1147481" cy="152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상단메뉴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D9A44-4417-7B28-B619-671DDDA06F60}"/>
              </a:ext>
            </a:extLst>
          </p:cNvPr>
          <p:cNvSpPr/>
          <p:nvPr/>
        </p:nvSpPr>
        <p:spPr>
          <a:xfrm>
            <a:off x="3208113" y="2046043"/>
            <a:ext cx="995717" cy="177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7AAF8-EBDF-84F2-D810-E2EABFA8204F}"/>
              </a:ext>
            </a:extLst>
          </p:cNvPr>
          <p:cNvSpPr/>
          <p:nvPr/>
        </p:nvSpPr>
        <p:spPr>
          <a:xfrm>
            <a:off x="6768750" y="1975185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ko-KR" altLang="en-US" sz="1333" dirty="0">
                <a:solidFill>
                  <a:schemeClr val="tx1"/>
                </a:solidFill>
              </a:rPr>
              <a:t> </a:t>
            </a:r>
            <a:r>
              <a:rPr lang="en-US" altLang="ko-KR" sz="1333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333" dirty="0"/>
              <a:t>Sub 1</a:t>
            </a:r>
          </a:p>
          <a:p>
            <a:endParaRPr lang="en-US" altLang="ko-KR" sz="1333" dirty="0"/>
          </a:p>
          <a:p>
            <a:r>
              <a:rPr lang="ko-KR" altLang="en-US" sz="1333" dirty="0" err="1"/>
              <a:t>택스트</a:t>
            </a:r>
            <a:r>
              <a:rPr lang="ko-KR" altLang="en-US" sz="1333" dirty="0"/>
              <a:t> </a:t>
            </a:r>
            <a:r>
              <a:rPr lang="ko-KR" altLang="en-US" sz="1333" dirty="0" err="1"/>
              <a:t>덧글기능</a:t>
            </a:r>
            <a:endParaRPr lang="en-US" altLang="ko-KR" sz="1333" dirty="0"/>
          </a:p>
          <a:p>
            <a:endParaRPr lang="en-US" altLang="ko-KR" sz="1333" dirty="0"/>
          </a:p>
          <a:p>
            <a:r>
              <a:rPr lang="en-US" altLang="ko-KR" sz="1333" dirty="0"/>
              <a:t> </a:t>
            </a: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7DB8DB-3416-FFFC-962F-582D227F7017}"/>
              </a:ext>
            </a:extLst>
          </p:cNvPr>
          <p:cNvSpPr/>
          <p:nvPr/>
        </p:nvSpPr>
        <p:spPr>
          <a:xfrm>
            <a:off x="6768750" y="1898986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1A7F88-FA88-5E79-419A-B1A68AC7EF51}"/>
              </a:ext>
            </a:extLst>
          </p:cNvPr>
          <p:cNvSpPr/>
          <p:nvPr/>
        </p:nvSpPr>
        <p:spPr>
          <a:xfrm>
            <a:off x="2174814" y="4485556"/>
            <a:ext cx="2897856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/>
              <a:t>택스트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5313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B347A-32E0-24DE-EB15-72AF846A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0" y="2032671"/>
            <a:ext cx="7895771" cy="42167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30032F-2A5E-FC56-C0BC-E325FA0AD617}"/>
              </a:ext>
            </a:extLst>
          </p:cNvPr>
          <p:cNvSpPr/>
          <p:nvPr/>
        </p:nvSpPr>
        <p:spPr>
          <a:xfrm>
            <a:off x="7402286" y="5341257"/>
            <a:ext cx="1756228" cy="111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53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241E-EDF9-C6B6-A36D-63956F4D5FD7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91A0-35EC-AB02-E8E6-B76DF0710BDB}"/>
              </a:ext>
            </a:extLst>
          </p:cNvPr>
          <p:cNvSpPr/>
          <p:nvPr/>
        </p:nvSpPr>
        <p:spPr>
          <a:xfrm>
            <a:off x="1957173" y="1997901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CDEB2-4F74-F082-AD61-795252DC296B}"/>
              </a:ext>
            </a:extLst>
          </p:cNvPr>
          <p:cNvSpPr/>
          <p:nvPr/>
        </p:nvSpPr>
        <p:spPr>
          <a:xfrm>
            <a:off x="1955535" y="2460470"/>
            <a:ext cx="3601886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내비게이션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0A374-7AD1-854C-D3D0-6E7F5A1C0EF4}"/>
              </a:ext>
            </a:extLst>
          </p:cNvPr>
          <p:cNvSpPr/>
          <p:nvPr/>
        </p:nvSpPr>
        <p:spPr>
          <a:xfrm>
            <a:off x="2174814" y="3118162"/>
            <a:ext cx="2897856" cy="1241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8733E-A50A-035E-AB9D-8342D3EC2D85}"/>
              </a:ext>
            </a:extLst>
          </p:cNvPr>
          <p:cNvSpPr/>
          <p:nvPr/>
        </p:nvSpPr>
        <p:spPr>
          <a:xfrm>
            <a:off x="1975586" y="5520247"/>
            <a:ext cx="3475303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Footer</a:t>
            </a:r>
            <a:endParaRPr lang="ko-KR" altLang="en-US" sz="8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5AB2D7-F8C0-6EFE-805B-B5D4DDCD92D7}"/>
              </a:ext>
            </a:extLst>
          </p:cNvPr>
          <p:cNvCxnSpPr>
            <a:cxnSpLocks/>
          </p:cNvCxnSpPr>
          <p:nvPr/>
        </p:nvCxnSpPr>
        <p:spPr>
          <a:xfrm>
            <a:off x="1740001" y="2912301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A1A239-ADF4-A19E-A5CD-A1B27676C970}"/>
              </a:ext>
            </a:extLst>
          </p:cNvPr>
          <p:cNvCxnSpPr>
            <a:cxnSpLocks/>
          </p:cNvCxnSpPr>
          <p:nvPr/>
        </p:nvCxnSpPr>
        <p:spPr>
          <a:xfrm>
            <a:off x="1740001" y="5373215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6288C-3B02-8748-49A3-A1F4B386E217}"/>
              </a:ext>
            </a:extLst>
          </p:cNvPr>
          <p:cNvSpPr/>
          <p:nvPr/>
        </p:nvSpPr>
        <p:spPr>
          <a:xfrm>
            <a:off x="4459054" y="1898986"/>
            <a:ext cx="1147481" cy="152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상단메뉴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D9A44-4417-7B28-B619-671DDDA06F60}"/>
              </a:ext>
            </a:extLst>
          </p:cNvPr>
          <p:cNvSpPr/>
          <p:nvPr/>
        </p:nvSpPr>
        <p:spPr>
          <a:xfrm>
            <a:off x="3208113" y="2046043"/>
            <a:ext cx="995717" cy="177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7AAF8-EBDF-84F2-D810-E2EABFA8204F}"/>
              </a:ext>
            </a:extLst>
          </p:cNvPr>
          <p:cNvSpPr/>
          <p:nvPr/>
        </p:nvSpPr>
        <p:spPr>
          <a:xfrm>
            <a:off x="6768750" y="1997901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ko-KR" altLang="en-US" sz="1333" dirty="0">
                <a:solidFill>
                  <a:schemeClr val="tx1"/>
                </a:solidFill>
              </a:rPr>
              <a:t> </a:t>
            </a:r>
            <a:r>
              <a:rPr lang="en-US" altLang="ko-KR" sz="1333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333" dirty="0"/>
              <a:t>Sub 2</a:t>
            </a:r>
          </a:p>
          <a:p>
            <a:endParaRPr lang="en-US" altLang="ko-KR" sz="1333" dirty="0"/>
          </a:p>
          <a:p>
            <a:r>
              <a:rPr lang="ko-KR" altLang="en-US" sz="1333" dirty="0" err="1"/>
              <a:t>유튜브영상링크</a:t>
            </a:r>
            <a:endParaRPr lang="en-US" altLang="ko-KR" sz="1333" dirty="0"/>
          </a:p>
          <a:p>
            <a:endParaRPr lang="en-US" altLang="ko-KR" sz="1333" dirty="0"/>
          </a:p>
          <a:p>
            <a:r>
              <a:rPr lang="ko-KR" altLang="en-US" sz="1333" dirty="0" err="1"/>
              <a:t>택스트</a:t>
            </a:r>
            <a:r>
              <a:rPr lang="ko-KR" altLang="en-US" sz="1333" dirty="0"/>
              <a:t> </a:t>
            </a:r>
            <a:r>
              <a:rPr lang="ko-KR" altLang="en-US" sz="1333" dirty="0" err="1"/>
              <a:t>덧글기능</a:t>
            </a:r>
            <a:endParaRPr lang="en-US" altLang="ko-KR" sz="1333" dirty="0"/>
          </a:p>
          <a:p>
            <a:r>
              <a:rPr lang="ko-KR" altLang="en-US" sz="1333" dirty="0"/>
              <a:t>좋아요 조회수</a:t>
            </a:r>
            <a:endParaRPr lang="en-US" altLang="ko-KR" sz="1333" dirty="0"/>
          </a:p>
          <a:p>
            <a:endParaRPr lang="en-US" altLang="ko-KR" sz="1333" dirty="0"/>
          </a:p>
          <a:p>
            <a:r>
              <a:rPr lang="en-US" altLang="ko-KR" sz="1333" dirty="0"/>
              <a:t> </a:t>
            </a: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7DB8DB-3416-FFFC-962F-582D227F7017}"/>
              </a:ext>
            </a:extLst>
          </p:cNvPr>
          <p:cNvSpPr/>
          <p:nvPr/>
        </p:nvSpPr>
        <p:spPr>
          <a:xfrm>
            <a:off x="6768750" y="1898986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1A7F88-FA88-5E79-419A-B1A68AC7EF51}"/>
              </a:ext>
            </a:extLst>
          </p:cNvPr>
          <p:cNvSpPr/>
          <p:nvPr/>
        </p:nvSpPr>
        <p:spPr>
          <a:xfrm>
            <a:off x="2174814" y="4485556"/>
            <a:ext cx="2897856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/>
              <a:t>택스트</a:t>
            </a:r>
            <a:endParaRPr lang="ko-KR" altLang="en-US" sz="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184505-839D-BC4E-1B1F-3B1A49214D74}"/>
              </a:ext>
            </a:extLst>
          </p:cNvPr>
          <p:cNvCxnSpPr/>
          <p:nvPr/>
        </p:nvCxnSpPr>
        <p:spPr>
          <a:xfrm flipH="1" flipV="1">
            <a:off x="4642155" y="3846286"/>
            <a:ext cx="2314899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91ECAA-8267-B8D4-217D-3AC90427219B}"/>
              </a:ext>
            </a:extLst>
          </p:cNvPr>
          <p:cNvCxnSpPr/>
          <p:nvPr/>
        </p:nvCxnSpPr>
        <p:spPr>
          <a:xfrm flipH="1">
            <a:off x="4818743" y="4659086"/>
            <a:ext cx="2138311" cy="15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4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A7ADD5-876A-3DD5-A858-CFEB0B8E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2" y="2002971"/>
            <a:ext cx="11206975" cy="48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4400" b="1" kern="0" spc="133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사용코드리뷰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325AE3D-93DF-6D01-AF42-A3563C66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3" y="1822910"/>
            <a:ext cx="3882718" cy="42164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23C58D-93DD-CD9D-9FAE-7F943F979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74" y="4100058"/>
            <a:ext cx="5715555" cy="238158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27C47DF-EDFB-851D-42CC-3F7ECAB72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91" y="179167"/>
            <a:ext cx="5450123" cy="37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4400" b="1" kern="0" spc="133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사용코드리뷰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287B874-8621-8CF8-7687-726B7B96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60" y="791026"/>
            <a:ext cx="3858699" cy="558074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610AAF3-E0F7-5BE0-F678-C4EA96D0B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1919513"/>
            <a:ext cx="4315427" cy="33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2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158460" y="3044279"/>
            <a:ext cx="45755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37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77476-5AFE-B63D-64D2-AB90302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</a:t>
            </a:r>
            <a:r>
              <a:rPr lang="en-US" altLang="ko-KR" sz="60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 </a:t>
            </a:r>
            <a:r>
              <a:rPr lang="ko-KR" altLang="en-US" sz="60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DE16C-E463-192F-26B9-ABD8C0CD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1.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자기소개</a:t>
            </a: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2.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사용기술</a:t>
            </a: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</a:t>
            </a:r>
          </a:p>
          <a:p>
            <a:pPr marL="0" indent="0">
              <a:buNone/>
            </a:pP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3.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참고사이트</a:t>
            </a: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4.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사이트구성</a:t>
            </a: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endParaRPr lang="en-US" altLang="ko-KR" sz="36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					5.</a:t>
            </a:r>
            <a:r>
              <a:rPr lang="ko-KR" altLang="en-US" sz="36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코드리뷰</a:t>
            </a:r>
          </a:p>
        </p:txBody>
      </p:sp>
    </p:spTree>
    <p:extLst>
      <p:ext uri="{BB962C8B-B14F-4D97-AF65-F5344CB8AC3E}">
        <p14:creationId xmlns:p14="http://schemas.microsoft.com/office/powerpoint/2010/main" val="137160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55298" y="956455"/>
            <a:ext cx="45755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  <a:cs typeface="NanumSquare Bold" pitchFamily="34" charset="0"/>
              </a:rPr>
              <a:t>2. </a:t>
            </a:r>
            <a:r>
              <a:rPr lang="ko-KR" altLang="en-US" sz="4400" b="1" kern="0" spc="133" dirty="0" err="1">
                <a:latin typeface="맑은 고딕" panose="020B0503020000020004" pitchFamily="50" charset="-127"/>
                <a:ea typeface="맑은 고딕" panose="020B0503020000020004" pitchFamily="50" charset="-127"/>
                <a:cs typeface="NanumSquare Bold" pitchFamily="34" charset="0"/>
              </a:rPr>
              <a:t>사용기술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12425B-D331-46B2-86C7-D47138026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29" y="2004330"/>
            <a:ext cx="854761" cy="8547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2DDB03-9B02-497B-998C-175CA65D7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70" y="2090728"/>
            <a:ext cx="1209709" cy="6689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A142F1-BA6A-45CB-AD4A-12B5B03033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41" y="3486122"/>
            <a:ext cx="771565" cy="7715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AC1A10-83AE-4888-926D-9B7B54E310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29" y="3429000"/>
            <a:ext cx="983636" cy="9836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5E7069-4685-45FA-B4B1-BBA23028C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291" y="3474465"/>
            <a:ext cx="1284217" cy="7715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11E484-32C7-46A0-8ADC-F4566BF32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86" y="2042966"/>
            <a:ext cx="1930028" cy="8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3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55298" y="956455"/>
            <a:ext cx="45755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F26DB-5D67-8A6E-A4F4-804E674DCFBF}"/>
              </a:ext>
            </a:extLst>
          </p:cNvPr>
          <p:cNvSpPr txBox="1"/>
          <p:nvPr/>
        </p:nvSpPr>
        <p:spPr>
          <a:xfrm>
            <a:off x="3391593" y="2763021"/>
            <a:ext cx="5735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https://www.melon.com/</a:t>
            </a:r>
            <a:br>
              <a:rPr lang="en-US" altLang="ko-KR" sz="3200" dirty="0"/>
            </a:br>
            <a:r>
              <a:rPr lang="en-US" altLang="ko-KR" sz="3200" dirty="0"/>
              <a:t>Pop.wimy.com</a:t>
            </a:r>
            <a:endParaRPr lang="ko-KR" altLang="en-US" sz="32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003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(MAIN)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867D0B-B388-7C13-EB33-17AA11D70116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9FD6C5-5F50-18D4-6DFF-39EF18EF619A}"/>
              </a:ext>
            </a:extLst>
          </p:cNvPr>
          <p:cNvSpPr/>
          <p:nvPr/>
        </p:nvSpPr>
        <p:spPr>
          <a:xfrm>
            <a:off x="1957173" y="1997901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23A553-1039-3814-C1F4-FD649BB68810}"/>
              </a:ext>
            </a:extLst>
          </p:cNvPr>
          <p:cNvSpPr/>
          <p:nvPr/>
        </p:nvSpPr>
        <p:spPr>
          <a:xfrm>
            <a:off x="1955535" y="2460470"/>
            <a:ext cx="3601886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내비게이션 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EF6AFF-6280-558A-5999-B77AB646C444}"/>
              </a:ext>
            </a:extLst>
          </p:cNvPr>
          <p:cNvSpPr/>
          <p:nvPr/>
        </p:nvSpPr>
        <p:spPr>
          <a:xfrm>
            <a:off x="1978944" y="3064701"/>
            <a:ext cx="3578477" cy="985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B9A57-5E35-8AD8-B849-01965FADBE66}"/>
              </a:ext>
            </a:extLst>
          </p:cNvPr>
          <p:cNvSpPr/>
          <p:nvPr/>
        </p:nvSpPr>
        <p:spPr>
          <a:xfrm>
            <a:off x="1975586" y="5520247"/>
            <a:ext cx="3475303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Footer</a:t>
            </a:r>
            <a:endParaRPr lang="ko-KR" altLang="en-US" sz="8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559936-D6E5-3313-5C13-103256886809}"/>
              </a:ext>
            </a:extLst>
          </p:cNvPr>
          <p:cNvCxnSpPr>
            <a:cxnSpLocks/>
          </p:cNvCxnSpPr>
          <p:nvPr/>
        </p:nvCxnSpPr>
        <p:spPr>
          <a:xfrm>
            <a:off x="1740001" y="2912301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953C9B-60D9-EC0B-A362-9575F87D30B7}"/>
              </a:ext>
            </a:extLst>
          </p:cNvPr>
          <p:cNvCxnSpPr>
            <a:cxnSpLocks/>
          </p:cNvCxnSpPr>
          <p:nvPr/>
        </p:nvCxnSpPr>
        <p:spPr>
          <a:xfrm>
            <a:off x="1740001" y="5373215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E2FF8-BE21-67B6-3F3C-6827A8EDD870}"/>
              </a:ext>
            </a:extLst>
          </p:cNvPr>
          <p:cNvSpPr/>
          <p:nvPr/>
        </p:nvSpPr>
        <p:spPr>
          <a:xfrm>
            <a:off x="4459054" y="1898986"/>
            <a:ext cx="1147481" cy="152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상단메뉴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214BD0-5544-C7E8-6519-60A04287A40D}"/>
              </a:ext>
            </a:extLst>
          </p:cNvPr>
          <p:cNvSpPr/>
          <p:nvPr/>
        </p:nvSpPr>
        <p:spPr>
          <a:xfrm>
            <a:off x="3208113" y="2046043"/>
            <a:ext cx="995717" cy="177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2C92C9-D421-ADC3-6A60-BB470E64CF88}"/>
              </a:ext>
            </a:extLst>
          </p:cNvPr>
          <p:cNvSpPr/>
          <p:nvPr/>
        </p:nvSpPr>
        <p:spPr>
          <a:xfrm>
            <a:off x="6741784" y="1849899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ko-KR" altLang="en-US" sz="1333" dirty="0">
                <a:solidFill>
                  <a:schemeClr val="tx1"/>
                </a:solidFill>
              </a:rPr>
              <a:t> </a:t>
            </a:r>
            <a:r>
              <a:rPr lang="en-US" altLang="ko-KR" sz="1333" dirty="0">
                <a:solidFill>
                  <a:schemeClr val="tx1"/>
                </a:solidFill>
              </a:rPr>
              <a:t>Header </a:t>
            </a:r>
            <a:r>
              <a:rPr lang="ko-KR" altLang="en-US" sz="1333" dirty="0">
                <a:solidFill>
                  <a:schemeClr val="tx1"/>
                </a:solidFill>
              </a:rPr>
              <a:t>영역 </a:t>
            </a:r>
            <a:r>
              <a:rPr lang="en-US" altLang="ko-KR" sz="1333" dirty="0">
                <a:solidFill>
                  <a:schemeClr val="tx1"/>
                </a:solidFill>
              </a:rPr>
              <a:t>– </a:t>
            </a:r>
            <a:r>
              <a:rPr lang="ko-KR" altLang="en-US" sz="1333" dirty="0"/>
              <a:t> </a:t>
            </a:r>
            <a:r>
              <a:rPr lang="en-US" altLang="ko-KR" sz="1333" dirty="0"/>
              <a:t>(</a:t>
            </a:r>
            <a:r>
              <a:rPr lang="ko-KR" altLang="en-US" sz="1333" dirty="0"/>
              <a:t>스크롤에 따른 화면고정</a:t>
            </a:r>
            <a:r>
              <a:rPr lang="en-US" altLang="ko-KR" sz="1333" dirty="0"/>
              <a:t>)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로고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상단메뉴</a:t>
            </a:r>
            <a:r>
              <a:rPr lang="en-US" altLang="ko-KR" sz="1333" dirty="0">
                <a:solidFill>
                  <a:schemeClr val="tx1"/>
                </a:solidFill>
              </a:rPr>
              <a:t>( </a:t>
            </a:r>
            <a:r>
              <a:rPr lang="ko-KR" altLang="en-US" sz="1333" dirty="0">
                <a:solidFill>
                  <a:schemeClr val="tx1"/>
                </a:solidFill>
              </a:rPr>
              <a:t>로그인</a:t>
            </a:r>
            <a:r>
              <a:rPr lang="en-US" altLang="ko-KR" sz="1333" dirty="0">
                <a:solidFill>
                  <a:schemeClr val="tx1"/>
                </a:solidFill>
              </a:rPr>
              <a:t>,</a:t>
            </a:r>
            <a:r>
              <a:rPr lang="ko-KR" altLang="en-US" sz="1333" dirty="0">
                <a:solidFill>
                  <a:schemeClr val="tx1"/>
                </a:solidFill>
              </a:rPr>
              <a:t>이용권</a:t>
            </a:r>
            <a:r>
              <a:rPr lang="en-US" altLang="ko-KR" sz="1333" dirty="0">
                <a:solidFill>
                  <a:schemeClr val="tx1"/>
                </a:solidFill>
              </a:rPr>
              <a:t>, </a:t>
            </a:r>
            <a:r>
              <a:rPr lang="ko-KR" altLang="en-US" sz="1333" dirty="0"/>
              <a:t>고객센터</a:t>
            </a:r>
            <a:r>
              <a:rPr lang="en-US" altLang="ko-KR" sz="1333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 err="1">
                <a:solidFill>
                  <a:schemeClr val="tx1"/>
                </a:solidFill>
              </a:rPr>
              <a:t>검색창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333" dirty="0">
                <a:solidFill>
                  <a:schemeClr val="tx1"/>
                </a:solidFill>
              </a:rPr>
              <a:t>Main </a:t>
            </a:r>
            <a:r>
              <a:rPr lang="ko-KR" altLang="en-US" sz="1333" dirty="0">
                <a:solidFill>
                  <a:schemeClr val="tx1"/>
                </a:solidFill>
              </a:rPr>
              <a:t>영역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슬라이드에 이미지 삽입 </a:t>
            </a:r>
            <a:r>
              <a:rPr lang="en-US" altLang="ko-KR" sz="1333" dirty="0">
                <a:solidFill>
                  <a:schemeClr val="tx1"/>
                </a:solidFill>
              </a:rPr>
              <a:t>(</a:t>
            </a:r>
            <a:r>
              <a:rPr lang="ko-KR" altLang="en-US" sz="1333" dirty="0"/>
              <a:t>계절별 콘서트</a:t>
            </a:r>
            <a:r>
              <a:rPr lang="en-US" altLang="ko-KR" sz="1333" dirty="0"/>
              <a:t>)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최신앨범 </a:t>
            </a:r>
            <a:endParaRPr lang="en-US" altLang="ko-KR" sz="1333" dirty="0">
              <a:solidFill>
                <a:schemeClr val="tx1"/>
              </a:solidFill>
            </a:endParaRPr>
          </a:p>
          <a:p>
            <a:pPr lvl="1"/>
            <a:r>
              <a:rPr lang="en-US" altLang="ko-KR" sz="1333" dirty="0">
                <a:solidFill>
                  <a:schemeClr val="tx1"/>
                </a:solidFill>
              </a:rPr>
              <a:t>(</a:t>
            </a:r>
            <a:r>
              <a:rPr lang="ko-KR" altLang="en-US" sz="1333" dirty="0">
                <a:solidFill>
                  <a:schemeClr val="tx1"/>
                </a:solidFill>
              </a:rPr>
              <a:t>아래 링크 마우스오버시 색 변화</a:t>
            </a:r>
            <a:r>
              <a:rPr lang="en-US" altLang="ko-KR" sz="1333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 err="1"/>
              <a:t>가장인기있는</a:t>
            </a:r>
            <a:r>
              <a:rPr lang="ko-KR" altLang="en-US" sz="1333" dirty="0"/>
              <a:t> 영상정보</a:t>
            </a:r>
            <a:endParaRPr lang="en-US" altLang="ko-KR" sz="1333" dirty="0"/>
          </a:p>
          <a:p>
            <a:r>
              <a:rPr lang="en-US" altLang="ko-KR" sz="1333" dirty="0">
                <a:solidFill>
                  <a:schemeClr val="tx1"/>
                </a:solidFill>
              </a:rPr>
              <a:t>(</a:t>
            </a:r>
            <a:r>
              <a:rPr lang="ko-KR" altLang="en-US" sz="1333" dirty="0">
                <a:solidFill>
                  <a:schemeClr val="tx1"/>
                </a:solidFill>
              </a:rPr>
              <a:t>영상 재생버튼 마우스오버시 </a:t>
            </a:r>
            <a:r>
              <a:rPr lang="ko-KR" altLang="en-US" sz="1333" dirty="0" err="1"/>
              <a:t>색변화</a:t>
            </a:r>
            <a:r>
              <a:rPr lang="en-US" altLang="ko-KR" sz="1333" dirty="0"/>
              <a:t>)</a:t>
            </a:r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/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Footer </a:t>
            </a:r>
            <a:r>
              <a:rPr lang="ko-KR" altLang="en-US" sz="1333" dirty="0">
                <a:solidFill>
                  <a:schemeClr val="tx1"/>
                </a:solidFill>
              </a:rPr>
              <a:t>영역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 </a:t>
            </a:r>
            <a:r>
              <a:rPr lang="ko-KR" altLang="en-US" sz="1333" dirty="0">
                <a:solidFill>
                  <a:schemeClr val="tx1"/>
                </a:solidFill>
              </a:rPr>
              <a:t>회사 정보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사업자 정보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- </a:t>
            </a:r>
            <a:r>
              <a:rPr lang="ko-KR" altLang="en-US" sz="1333" dirty="0">
                <a:solidFill>
                  <a:schemeClr val="tx1"/>
                </a:solidFill>
              </a:rPr>
              <a:t>고객센터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FC59E2-9FC2-F820-1F53-8BD027C2D292}"/>
              </a:ext>
            </a:extLst>
          </p:cNvPr>
          <p:cNvSpPr/>
          <p:nvPr/>
        </p:nvSpPr>
        <p:spPr>
          <a:xfrm>
            <a:off x="6741784" y="1849900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60BEAF-7052-161A-C73A-3F4349DB3FE1}"/>
              </a:ext>
            </a:extLst>
          </p:cNvPr>
          <p:cNvSpPr/>
          <p:nvPr/>
        </p:nvSpPr>
        <p:spPr>
          <a:xfrm>
            <a:off x="1878462" y="4235280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4CB726-732A-A9F7-903C-A523750E9B34}"/>
              </a:ext>
            </a:extLst>
          </p:cNvPr>
          <p:cNvSpPr/>
          <p:nvPr/>
        </p:nvSpPr>
        <p:spPr>
          <a:xfrm>
            <a:off x="2643394" y="4235280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8A6E9F-7592-E605-EC24-D85F0838DE3E}"/>
              </a:ext>
            </a:extLst>
          </p:cNvPr>
          <p:cNvSpPr/>
          <p:nvPr/>
        </p:nvSpPr>
        <p:spPr>
          <a:xfrm>
            <a:off x="3403742" y="4239180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99D402-0A2F-38E9-FB54-FCEA005D4621}"/>
              </a:ext>
            </a:extLst>
          </p:cNvPr>
          <p:cNvSpPr/>
          <p:nvPr/>
        </p:nvSpPr>
        <p:spPr>
          <a:xfrm>
            <a:off x="4128608" y="4250559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685F37-1C74-C3A9-2BAF-E73FB735CA55}"/>
              </a:ext>
            </a:extLst>
          </p:cNvPr>
          <p:cNvSpPr/>
          <p:nvPr/>
        </p:nvSpPr>
        <p:spPr>
          <a:xfrm>
            <a:off x="4886058" y="4250559"/>
            <a:ext cx="618989" cy="516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127965-602C-AC12-F10C-7E19673B3878}"/>
              </a:ext>
            </a:extLst>
          </p:cNvPr>
          <p:cNvCxnSpPr/>
          <p:nvPr/>
        </p:nvCxnSpPr>
        <p:spPr>
          <a:xfrm flipH="1" flipV="1">
            <a:off x="5450889" y="2223158"/>
            <a:ext cx="1429971" cy="68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34BABB-53B1-BB6E-147F-ACC1A94FCFA0}"/>
              </a:ext>
            </a:extLst>
          </p:cNvPr>
          <p:cNvCxnSpPr/>
          <p:nvPr/>
        </p:nvCxnSpPr>
        <p:spPr>
          <a:xfrm flipH="1" flipV="1">
            <a:off x="4983480" y="3520440"/>
            <a:ext cx="1977390" cy="52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456C82-D156-078F-4214-11344F807A64}"/>
              </a:ext>
            </a:extLst>
          </p:cNvPr>
          <p:cNvCxnSpPr/>
          <p:nvPr/>
        </p:nvCxnSpPr>
        <p:spPr>
          <a:xfrm flipH="1">
            <a:off x="5255907" y="4352967"/>
            <a:ext cx="1624953" cy="1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BD792B-0DBB-3FD4-7CFB-5208C25CF71C}"/>
              </a:ext>
            </a:extLst>
          </p:cNvPr>
          <p:cNvSpPr/>
          <p:nvPr/>
        </p:nvSpPr>
        <p:spPr>
          <a:xfrm>
            <a:off x="2028058" y="4873760"/>
            <a:ext cx="3578477" cy="446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이미지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3DC20F-9E8C-33C1-FF0D-FD00642071EC}"/>
              </a:ext>
            </a:extLst>
          </p:cNvPr>
          <p:cNvCxnSpPr/>
          <p:nvPr/>
        </p:nvCxnSpPr>
        <p:spPr>
          <a:xfrm flipH="1">
            <a:off x="4331970" y="4550861"/>
            <a:ext cx="254889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(MAIN)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D8D24A-330F-7EBE-CA37-3BF4C7AC5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07" y="160774"/>
            <a:ext cx="5464108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867D0B-B388-7C13-EB33-17AA11D70116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9FD6C5-5F50-18D4-6DFF-39EF18EF619A}"/>
              </a:ext>
            </a:extLst>
          </p:cNvPr>
          <p:cNvSpPr/>
          <p:nvPr/>
        </p:nvSpPr>
        <p:spPr>
          <a:xfrm>
            <a:off x="3235191" y="3286229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559936-D6E5-3313-5C13-103256886809}"/>
              </a:ext>
            </a:extLst>
          </p:cNvPr>
          <p:cNvCxnSpPr>
            <a:cxnSpLocks/>
          </p:cNvCxnSpPr>
          <p:nvPr/>
        </p:nvCxnSpPr>
        <p:spPr>
          <a:xfrm>
            <a:off x="1740001" y="2912301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953C9B-60D9-EC0B-A362-9575F87D30B7}"/>
              </a:ext>
            </a:extLst>
          </p:cNvPr>
          <p:cNvCxnSpPr>
            <a:cxnSpLocks/>
          </p:cNvCxnSpPr>
          <p:nvPr/>
        </p:nvCxnSpPr>
        <p:spPr>
          <a:xfrm>
            <a:off x="1740001" y="5373215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E2FF8-BE21-67B6-3F3C-6827A8EDD870}"/>
              </a:ext>
            </a:extLst>
          </p:cNvPr>
          <p:cNvSpPr/>
          <p:nvPr/>
        </p:nvSpPr>
        <p:spPr>
          <a:xfrm>
            <a:off x="3007044" y="4458811"/>
            <a:ext cx="1447986" cy="260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214BD0-5544-C7E8-6519-60A04287A40D}"/>
              </a:ext>
            </a:extLst>
          </p:cNvPr>
          <p:cNvSpPr/>
          <p:nvPr/>
        </p:nvSpPr>
        <p:spPr>
          <a:xfrm>
            <a:off x="3011068" y="3975208"/>
            <a:ext cx="1443962" cy="305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2C92C9-D421-ADC3-6A60-BB470E64CF88}"/>
              </a:ext>
            </a:extLst>
          </p:cNvPr>
          <p:cNvSpPr/>
          <p:nvPr/>
        </p:nvSpPr>
        <p:spPr>
          <a:xfrm>
            <a:off x="6741784" y="2020199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		</a:t>
            </a:r>
            <a:r>
              <a:rPr lang="ko-KR" altLang="en-US" sz="1333" dirty="0" err="1">
                <a:solidFill>
                  <a:schemeClr val="tx1"/>
                </a:solidFill>
              </a:rPr>
              <a:t>로그인영역</a:t>
            </a:r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FC59E2-9FC2-F820-1F53-8BD027C2D292}"/>
              </a:ext>
            </a:extLst>
          </p:cNvPr>
          <p:cNvSpPr/>
          <p:nvPr/>
        </p:nvSpPr>
        <p:spPr>
          <a:xfrm>
            <a:off x="6741784" y="1849900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4841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403" y="376360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D492C1-65EB-3B1F-A8D3-274DAF95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22" y="1695903"/>
            <a:ext cx="6839905" cy="47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543" y="351412"/>
            <a:ext cx="45755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사이트구성 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</a:t>
            </a:r>
            <a:r>
              <a:rPr lang="ko-KR" altLang="en-US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4400" b="1" kern="0" spc="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241E-EDF9-C6B6-A36D-63956F4D5FD7}"/>
              </a:ext>
            </a:extLst>
          </p:cNvPr>
          <p:cNvSpPr/>
          <p:nvPr/>
        </p:nvSpPr>
        <p:spPr>
          <a:xfrm>
            <a:off x="1740001" y="1865331"/>
            <a:ext cx="3986096" cy="4521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0E91A0-35EC-AB02-E8E6-B76DF0710BDB}"/>
              </a:ext>
            </a:extLst>
          </p:cNvPr>
          <p:cNvSpPr/>
          <p:nvPr/>
        </p:nvSpPr>
        <p:spPr>
          <a:xfrm>
            <a:off x="1957173" y="1997901"/>
            <a:ext cx="995716" cy="334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CDEB2-4F74-F082-AD61-795252DC296B}"/>
              </a:ext>
            </a:extLst>
          </p:cNvPr>
          <p:cNvSpPr/>
          <p:nvPr/>
        </p:nvSpPr>
        <p:spPr>
          <a:xfrm>
            <a:off x="1944447" y="2344147"/>
            <a:ext cx="3601886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내비게이션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0A374-7AD1-854C-D3D0-6E7F5A1C0EF4}"/>
              </a:ext>
            </a:extLst>
          </p:cNvPr>
          <p:cNvSpPr/>
          <p:nvPr/>
        </p:nvSpPr>
        <p:spPr>
          <a:xfrm>
            <a:off x="1946674" y="3085025"/>
            <a:ext cx="3578477" cy="2347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8733E-A50A-035E-AB9D-8342D3EC2D85}"/>
              </a:ext>
            </a:extLst>
          </p:cNvPr>
          <p:cNvSpPr/>
          <p:nvPr/>
        </p:nvSpPr>
        <p:spPr>
          <a:xfrm>
            <a:off x="1975586" y="5520247"/>
            <a:ext cx="3475303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Footer</a:t>
            </a:r>
            <a:endParaRPr lang="ko-KR" altLang="en-US" sz="8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5AB2D7-F8C0-6EFE-805B-B5D4DDCD92D7}"/>
              </a:ext>
            </a:extLst>
          </p:cNvPr>
          <p:cNvCxnSpPr>
            <a:cxnSpLocks/>
          </p:cNvCxnSpPr>
          <p:nvPr/>
        </p:nvCxnSpPr>
        <p:spPr>
          <a:xfrm>
            <a:off x="1740001" y="2781672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A1A239-ADF4-A19E-A5CD-A1B27676C970}"/>
              </a:ext>
            </a:extLst>
          </p:cNvPr>
          <p:cNvCxnSpPr>
            <a:cxnSpLocks/>
          </p:cNvCxnSpPr>
          <p:nvPr/>
        </p:nvCxnSpPr>
        <p:spPr>
          <a:xfrm>
            <a:off x="1714585" y="5463230"/>
            <a:ext cx="398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6288C-3B02-8748-49A3-A1F4B386E217}"/>
              </a:ext>
            </a:extLst>
          </p:cNvPr>
          <p:cNvSpPr/>
          <p:nvPr/>
        </p:nvSpPr>
        <p:spPr>
          <a:xfrm>
            <a:off x="4459054" y="1898986"/>
            <a:ext cx="1147481" cy="152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상단메뉴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D9A44-4417-7B28-B619-671DDDA06F60}"/>
              </a:ext>
            </a:extLst>
          </p:cNvPr>
          <p:cNvSpPr/>
          <p:nvPr/>
        </p:nvSpPr>
        <p:spPr>
          <a:xfrm>
            <a:off x="3208113" y="2046043"/>
            <a:ext cx="995717" cy="177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7AAF8-EBDF-84F2-D810-E2EABFA8204F}"/>
              </a:ext>
            </a:extLst>
          </p:cNvPr>
          <p:cNvSpPr/>
          <p:nvPr/>
        </p:nvSpPr>
        <p:spPr>
          <a:xfrm>
            <a:off x="6783264" y="1865331"/>
            <a:ext cx="3352800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ko-KR" altLang="en-US" sz="1333" dirty="0">
                <a:solidFill>
                  <a:schemeClr val="tx1"/>
                </a:solidFill>
              </a:rPr>
              <a:t> </a:t>
            </a:r>
            <a:r>
              <a:rPr lang="en-US" altLang="ko-KR" sz="1333" dirty="0">
                <a:solidFill>
                  <a:schemeClr val="tx1"/>
                </a:solidFill>
              </a:rPr>
              <a:t>  	</a:t>
            </a:r>
            <a:r>
              <a:rPr lang="ko-KR" altLang="en-US" sz="1333" dirty="0">
                <a:solidFill>
                  <a:schemeClr val="tx1"/>
                </a:solidFill>
              </a:rPr>
              <a:t>국내 </a:t>
            </a:r>
            <a:r>
              <a:rPr lang="en-US" altLang="ko-KR" sz="1333" dirty="0">
                <a:solidFill>
                  <a:schemeClr val="tx1"/>
                </a:solidFill>
              </a:rPr>
              <a:t>/ </a:t>
            </a:r>
            <a:r>
              <a:rPr lang="ko-KR" altLang="en-US" sz="1333" dirty="0">
                <a:solidFill>
                  <a:schemeClr val="tx1"/>
                </a:solidFill>
              </a:rPr>
              <a:t>해외 구분 링크설정</a:t>
            </a:r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/>
              <a:t>Sub main </a:t>
            </a:r>
          </a:p>
          <a:p>
            <a:r>
              <a:rPr lang="en-US" altLang="ko-KR" sz="1333" dirty="0"/>
              <a:t>Table </a:t>
            </a:r>
          </a:p>
          <a:p>
            <a:r>
              <a:rPr lang="en-US" altLang="ko-KR" sz="1333" dirty="0"/>
              <a:t>No / image / </a:t>
            </a:r>
            <a:r>
              <a:rPr lang="ko-KR" altLang="en-US" sz="1333" dirty="0" err="1"/>
              <a:t>음악상세</a:t>
            </a:r>
            <a:r>
              <a:rPr lang="en-US" altLang="ko-KR" sz="1333" dirty="0"/>
              <a:t>/ </a:t>
            </a:r>
            <a:r>
              <a:rPr lang="ko-KR" altLang="en-US" sz="1333" dirty="0" err="1"/>
              <a:t>곡정보</a:t>
            </a:r>
            <a:endParaRPr lang="en-US" altLang="ko-KR" sz="1333" dirty="0"/>
          </a:p>
          <a:p>
            <a:r>
              <a:rPr lang="en-US" altLang="ko-KR" sz="1333" dirty="0"/>
              <a:t>/</a:t>
            </a:r>
            <a:r>
              <a:rPr lang="ko-KR" altLang="en-US" sz="1333" dirty="0"/>
              <a:t>앨범 </a:t>
            </a:r>
            <a:r>
              <a:rPr lang="en-US" altLang="ko-KR" sz="1333" dirty="0"/>
              <a:t>/</a:t>
            </a:r>
            <a:r>
              <a:rPr lang="ko-KR" altLang="en-US" sz="1333" dirty="0"/>
              <a:t>좋아요 </a:t>
            </a:r>
            <a:r>
              <a:rPr lang="en-US" altLang="ko-KR" sz="1333" dirty="0"/>
              <a:t>/ </a:t>
            </a:r>
            <a:r>
              <a:rPr lang="ko-KR" altLang="en-US" sz="1333" dirty="0"/>
              <a:t>듣기 </a:t>
            </a:r>
            <a:r>
              <a:rPr lang="en-US" altLang="ko-KR" sz="1333" dirty="0"/>
              <a:t>/</a:t>
            </a:r>
            <a:r>
              <a:rPr lang="ko-KR" altLang="en-US" sz="1333" dirty="0"/>
              <a:t>담기 </a:t>
            </a:r>
            <a:r>
              <a:rPr lang="en-US" altLang="ko-KR" sz="1333" dirty="0"/>
              <a:t>/</a:t>
            </a:r>
            <a:r>
              <a:rPr lang="ko-KR" altLang="en-US" sz="1333" dirty="0"/>
              <a:t>다운 </a:t>
            </a:r>
            <a:r>
              <a:rPr lang="en-US" altLang="ko-KR" sz="1333" dirty="0"/>
              <a:t>/</a:t>
            </a:r>
            <a:r>
              <a:rPr lang="ko-KR" altLang="en-US" sz="1333" dirty="0" err="1"/>
              <a:t>뮤비</a:t>
            </a:r>
            <a:endParaRPr lang="en-US" altLang="ko-KR" sz="1333" dirty="0"/>
          </a:p>
          <a:p>
            <a:endParaRPr lang="en-US" altLang="ko-KR" sz="1333" dirty="0"/>
          </a:p>
          <a:p>
            <a:endParaRPr lang="en-US" altLang="ko-KR" sz="1333" dirty="0"/>
          </a:p>
          <a:p>
            <a:r>
              <a:rPr lang="ko-KR" altLang="en-US" sz="1333" dirty="0"/>
              <a:t>좋아요  </a:t>
            </a:r>
            <a:r>
              <a:rPr lang="ko-KR" altLang="en-US" sz="1333" dirty="0" err="1"/>
              <a:t>클릭시</a:t>
            </a:r>
            <a:r>
              <a:rPr lang="ko-KR" altLang="en-US" sz="1333" dirty="0"/>
              <a:t>  </a:t>
            </a:r>
            <a:r>
              <a:rPr lang="en-US" altLang="ko-KR" sz="1333" dirty="0"/>
              <a:t>++1</a:t>
            </a:r>
          </a:p>
          <a:p>
            <a:r>
              <a:rPr lang="ko-KR" altLang="en-US" sz="1333" dirty="0"/>
              <a:t>듣기  오디오 재생</a:t>
            </a:r>
            <a:endParaRPr lang="en-US" altLang="ko-KR" sz="1333" dirty="0"/>
          </a:p>
          <a:p>
            <a:r>
              <a:rPr lang="ko-KR" altLang="en-US" sz="1333" dirty="0"/>
              <a:t>담기  </a:t>
            </a:r>
            <a:r>
              <a:rPr lang="ko-KR" altLang="en-US" sz="1333" dirty="0" err="1"/>
              <a:t>마이뮤직</a:t>
            </a:r>
            <a:r>
              <a:rPr lang="ko-KR" altLang="en-US" sz="1333" dirty="0"/>
              <a:t> 페이지 자동저장</a:t>
            </a:r>
            <a:endParaRPr lang="en-US" altLang="ko-KR" sz="1333" dirty="0"/>
          </a:p>
          <a:p>
            <a:r>
              <a:rPr lang="ko-KR" altLang="en-US" sz="1333" dirty="0"/>
              <a:t>다운 다운로드파일 </a:t>
            </a:r>
            <a:endParaRPr lang="en-US" altLang="ko-KR" sz="1333" dirty="0"/>
          </a:p>
          <a:p>
            <a:r>
              <a:rPr lang="ko-KR" altLang="en-US" sz="1333" dirty="0" err="1"/>
              <a:t>뮤비</a:t>
            </a:r>
            <a:r>
              <a:rPr lang="ko-KR" altLang="en-US" sz="1333" dirty="0"/>
              <a:t>  뮤직비디오재생</a:t>
            </a:r>
            <a:endParaRPr lang="en-US" altLang="ko-KR" sz="1333" dirty="0"/>
          </a:p>
          <a:p>
            <a:endParaRPr lang="en-US" altLang="ko-KR" sz="1333" dirty="0">
              <a:solidFill>
                <a:schemeClr val="tx1"/>
              </a:solidFill>
            </a:endParaRPr>
          </a:p>
          <a:p>
            <a:r>
              <a:rPr lang="en-US" altLang="ko-KR" sz="1333" dirty="0">
                <a:solidFill>
                  <a:schemeClr val="tx1"/>
                </a:solidFill>
              </a:rPr>
              <a:t>  </a:t>
            </a:r>
            <a:endParaRPr lang="ko-KR" altLang="en-US" sz="133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7DB8DB-3416-FFFC-962F-582D227F7017}"/>
              </a:ext>
            </a:extLst>
          </p:cNvPr>
          <p:cNvSpPr/>
          <p:nvPr/>
        </p:nvSpPr>
        <p:spPr>
          <a:xfrm>
            <a:off x="6768750" y="1898986"/>
            <a:ext cx="3352800" cy="6045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6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16002-3230-EBB5-D42E-C64E8907434A}"/>
              </a:ext>
            </a:extLst>
          </p:cNvPr>
          <p:cNvSpPr/>
          <p:nvPr/>
        </p:nvSpPr>
        <p:spPr>
          <a:xfrm>
            <a:off x="3279677" y="3200279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8297BE-B3EA-5496-C315-0598C45D0999}"/>
              </a:ext>
            </a:extLst>
          </p:cNvPr>
          <p:cNvSpPr/>
          <p:nvPr/>
        </p:nvSpPr>
        <p:spPr>
          <a:xfrm>
            <a:off x="3699896" y="3192500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42D3DD-C167-98E4-DA2D-26D5AB0E409B}"/>
              </a:ext>
            </a:extLst>
          </p:cNvPr>
          <p:cNvSpPr/>
          <p:nvPr/>
        </p:nvSpPr>
        <p:spPr>
          <a:xfrm>
            <a:off x="4115851" y="3198970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081835-87FC-05EA-8DA0-3F70103A3D47}"/>
              </a:ext>
            </a:extLst>
          </p:cNvPr>
          <p:cNvSpPr/>
          <p:nvPr/>
        </p:nvSpPr>
        <p:spPr>
          <a:xfrm>
            <a:off x="4574165" y="3198970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6AD6F-F0E6-888F-EB3C-466428969205}"/>
              </a:ext>
            </a:extLst>
          </p:cNvPr>
          <p:cNvSpPr/>
          <p:nvPr/>
        </p:nvSpPr>
        <p:spPr>
          <a:xfrm>
            <a:off x="4994384" y="3198970"/>
            <a:ext cx="237321" cy="2546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4685A2B-8F21-A8BE-4416-A2E87C7A0FE5}"/>
              </a:ext>
            </a:extLst>
          </p:cNvPr>
          <p:cNvCxnSpPr>
            <a:endCxn id="37" idx="2"/>
          </p:cNvCxnSpPr>
          <p:nvPr/>
        </p:nvCxnSpPr>
        <p:spPr>
          <a:xfrm flipH="1" flipV="1">
            <a:off x="3398338" y="3454922"/>
            <a:ext cx="3524545" cy="101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15F8A6-B5D9-E0D3-1901-B58AF3A6B89F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3818557" y="3447143"/>
            <a:ext cx="3039597" cy="123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4FFD03-5819-C08F-812C-8C65C47BEF14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4234512" y="3453613"/>
            <a:ext cx="2623642" cy="15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88E1ED-FD61-52DD-AB1D-6F6BC994CC67}"/>
              </a:ext>
            </a:extLst>
          </p:cNvPr>
          <p:cNvCxnSpPr>
            <a:endCxn id="40" idx="2"/>
          </p:cNvCxnSpPr>
          <p:nvPr/>
        </p:nvCxnSpPr>
        <p:spPr>
          <a:xfrm flipH="1" flipV="1">
            <a:off x="4692825" y="3520982"/>
            <a:ext cx="2179843" cy="160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52E0690-8082-B4C1-BFA5-5A46D7DBD16E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5113045" y="3453613"/>
            <a:ext cx="1809838" cy="19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4B044C-A4EE-A571-59AF-7A88C2D28DEB}"/>
              </a:ext>
            </a:extLst>
          </p:cNvPr>
          <p:cNvSpPr/>
          <p:nvPr/>
        </p:nvSpPr>
        <p:spPr>
          <a:xfrm>
            <a:off x="2322286" y="2781672"/>
            <a:ext cx="2790759" cy="2763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범주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12C4748-B33B-CDC1-80F6-FAA9550FE81E}"/>
              </a:ext>
            </a:extLst>
          </p:cNvPr>
          <p:cNvCxnSpPr/>
          <p:nvPr/>
        </p:nvCxnSpPr>
        <p:spPr>
          <a:xfrm flipH="1" flipV="1">
            <a:off x="4115851" y="2931886"/>
            <a:ext cx="2952606" cy="12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362</Words>
  <Application>Microsoft Office PowerPoint</Application>
  <PresentationFormat>와이드스크린</PresentationFormat>
  <Paragraphs>134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굵은안상수체</vt:lpstr>
      <vt:lpstr>맑은 고딕</vt:lpstr>
      <vt:lpstr>Arial</vt:lpstr>
      <vt:lpstr>Arial Rounded MT Bold</vt:lpstr>
      <vt:lpstr>Calibri</vt:lpstr>
      <vt:lpstr>MV Boli</vt:lpstr>
      <vt:lpstr>Office 테마</vt:lpstr>
      <vt:lpstr>Office Theme</vt:lpstr>
      <vt:lpstr>개인 프로젝트</vt:lpstr>
      <vt:lpstr>      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</dc:title>
  <dc:creator>최준환</dc:creator>
  <cp:lastModifiedBy>최준환</cp:lastModifiedBy>
  <cp:revision>2</cp:revision>
  <dcterms:created xsi:type="dcterms:W3CDTF">2023-02-01T13:02:51Z</dcterms:created>
  <dcterms:modified xsi:type="dcterms:W3CDTF">2023-02-01T15:11:51Z</dcterms:modified>
</cp:coreProperties>
</file>