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2910" y="1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810F8-04A2-460C-BA62-4AEEF9C3A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8E901F-3167-471A-85CD-1C42D4F03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9B88E-68E4-4341-9860-CF60737F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85D7A-317C-4CFE-9CD4-7508A41A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FCF80-D6BC-4DB7-BD6F-808DA66F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5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020B0-8782-420E-A346-4E819AFB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6BA78D-4791-4F17-B2FA-90468E93C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64001-CEAC-41A0-8E08-4C373161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50FA0-39DD-4945-9787-A9FB3840E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CF1D0-7F7D-401D-8CE0-08C5A2C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9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7210B4-9941-464D-A935-8DA18FCD7E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B16248-AE74-454E-90EB-08C5B1639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A7CFE0-33CC-4729-96F8-2D323421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46A18-5FCD-4491-83D4-DB6B8C80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EC695-8B0C-416A-BA8C-E63915B7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8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1BB5AA-4B30-4A5B-9AD1-F6DD403D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78A53-6779-4478-827A-E7DF52AD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C425A-687C-46A3-B20A-D8CF98D0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81DD8-03B9-4FC6-B794-2CD3222C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1FB5FD-9C66-4E69-8B47-E3D96116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54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3E032-66BE-4279-8814-220E8294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39F67-8F4E-4241-9AC3-6A707DE73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41E742-79BC-446B-BD31-FDCC36E2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11314-9AD6-453B-9617-D5925AE5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22122B-D570-4E81-BD34-D7C97E22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19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5E81A-3360-471E-ABE5-AABCE3A5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C5842-5A79-402C-81E3-BFA0B9B4E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78C72D-B7D6-4F78-983A-1E64C8175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9E3C17-8FE2-4BF8-98F4-269C1172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1FD159-FF5A-4BF4-8892-79E453E3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232FE1-CB63-4C5B-BAAB-2E75B465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6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86A91-FF9A-4AC9-AADA-E75AF872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1AC25-C1FC-418D-8F43-6D49BD0D0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8214F7-B065-45FA-86A4-FB443C2D0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7A6224-03D8-4140-8370-F34E7F3A3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463C35-E3D4-4FB6-BA0E-4A0BAAA53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A21DF5-4BE6-40D9-88E5-23E1C0A3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B15E28-1BA3-4A8E-9BFB-76AE0C0A6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3C0385-7517-4F3A-9827-973B71FD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0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0A29C-8D38-4E62-A5E2-34C3A838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DA9AE3-2B1E-4F82-AB20-473AC0A9A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598A5F-673D-4B77-B4EB-392C0AB5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37DC2-CD59-4347-82E2-1775C9E3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73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0A1A2F-6CC0-4277-AAD0-3E7635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A8FE2E-26F8-40BD-A9E9-9822D4AC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279D4F-7D69-49FA-8CF4-32A81684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2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8B3EF-368E-49B5-B7B0-128B0AE6C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92209-FAAD-48D0-95A9-DCE600D2C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60ABE3-F731-4732-955C-8A10EDB0E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D48630-3416-40D8-8352-1BCFE3CA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D7DE1-E6FE-4D5B-894D-5B6DE7AE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8EE091-2751-4A21-A142-0FC424FA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77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B6CF0-9E45-4F59-BF2C-E06358D7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BB1FE0-20ED-49E0-8F45-2785084D3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D51751-12C7-4DF9-8572-02D124EBB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5160E6-8A39-4279-874F-FEDAD6F7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781C-DC27-4DB9-B7A4-35676F2F0F0A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480BC8-0B71-4ADF-B7CD-9C568C46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AF69A-36EE-4DC2-B779-911F244C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81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BCEE12-988C-48F4-912E-331FF782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A4201D-9B21-4CF8-98E6-196C21F0A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F9DA9F-085C-49A1-B9CE-D116191B7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C781C-DC27-4DB9-B7A4-35676F2F0F0A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070A5-CDA5-4E08-9F5B-8E0501244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86485-A56D-46C4-8E89-98617451A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C80A0-FDED-41DF-864D-8E764EA3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127.0.0.1:500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B9D5D-6761-4011-84C8-E3D66F452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Flask</a:t>
            </a:r>
            <a:r>
              <a:rPr lang="ko-KR" altLang="en-US" dirty="0"/>
              <a:t>를 활용한 </a:t>
            </a:r>
            <a:br>
              <a:rPr lang="en-US" altLang="ko-KR" dirty="0"/>
            </a:br>
            <a:r>
              <a:rPr lang="ko-KR" altLang="en-US" dirty="0"/>
              <a:t>은행 웹서버 제작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08D575-4E3B-4A53-9C0D-A45EBB06B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/>
              <a:t>충북대학교 산업인공지능학과</a:t>
            </a:r>
            <a:endParaRPr lang="en-US" altLang="ko-KR" dirty="0"/>
          </a:p>
          <a:p>
            <a:r>
              <a:rPr lang="en-US" altLang="ko-KR" dirty="0"/>
              <a:t>2025254010 </a:t>
            </a:r>
            <a:r>
              <a:rPr lang="ko-KR" altLang="en-US" dirty="0" err="1"/>
              <a:t>송공호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879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1F22A-6120-4C6F-99C6-0E66E0E6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DAD43C-AC73-4373-A862-99B09B752B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04988"/>
            <a:ext cx="868699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활용한 웹서버 개발을 통해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백엔드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흐름 학습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 인증, 세션 처리, 템플릿 구성 경험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실제 입출금 기능 구현으로 로직 처리 능력 향상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0C7DDB-768D-4B34-8334-FF82560BAC1B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06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018-2AFD-4067-9CF1-02BB94F2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및 개발환경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70CCF5-BAFC-4510-A8B1-5BEFC5AD25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338105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 로그인 기능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계좌 잔액 확인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입금/출금 처리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로그아웃 기능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</a:rPr>
              <a:t>개발환경</a:t>
            </a:r>
            <a:r>
              <a:rPr lang="en-US" altLang="ko-KR" dirty="0">
                <a:latin typeface="Arial" panose="020B0604020202020204" pitchFamily="34" charset="0"/>
              </a:rPr>
              <a:t>: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Arial" panose="020B0604020202020204" pitchFamily="34" charset="0"/>
              </a:rPr>
              <a:t>- Python 3.12.3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Arial" panose="020B0604020202020204" pitchFamily="34" charset="0"/>
              </a:rPr>
              <a:t>- Flask 3.1.1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dirty="0">
                <a:latin typeface="Arial" panose="020B0604020202020204" pitchFamily="34" charset="0"/>
              </a:rPr>
              <a:t>- Spyder, Chrome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CCDFF-05BC-4911-9039-060934C9909D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463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3840C-1FCB-4D43-9E65-D26F3BDA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플로우 차트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41F68C-D38E-4FAB-B885-5452BBBE793D}"/>
              </a:ext>
            </a:extLst>
          </p:cNvPr>
          <p:cNvSpPr/>
          <p:nvPr/>
        </p:nvSpPr>
        <p:spPr>
          <a:xfrm>
            <a:off x="838200" y="169068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[로그인 페이지]</a:t>
            </a:r>
          </a:p>
          <a:p>
            <a:r>
              <a:rPr lang="ko-KR" altLang="en-US" dirty="0"/>
              <a:t>    ↓</a:t>
            </a:r>
          </a:p>
          <a:p>
            <a:r>
              <a:rPr lang="ko-KR" altLang="en-US" dirty="0"/>
              <a:t>[아이디/비밀번호 체크]</a:t>
            </a:r>
          </a:p>
          <a:p>
            <a:r>
              <a:rPr lang="ko-KR" altLang="en-US" dirty="0"/>
              <a:t>    ↓ (성공)           ↓ (실패)</a:t>
            </a:r>
          </a:p>
          <a:p>
            <a:r>
              <a:rPr lang="ko-KR" altLang="en-US" dirty="0"/>
              <a:t>[대시보드 이동] ←→ [오류 메시지 출력]</a:t>
            </a:r>
          </a:p>
          <a:p>
            <a:endParaRPr lang="ko-KR" altLang="en-US" dirty="0"/>
          </a:p>
          <a:p>
            <a:r>
              <a:rPr lang="ko-KR" altLang="en-US" dirty="0"/>
              <a:t>대시보드에서:</a:t>
            </a:r>
          </a:p>
          <a:p>
            <a:r>
              <a:rPr lang="ko-KR" altLang="en-US" dirty="0"/>
              <a:t> - 잔액 확인</a:t>
            </a:r>
          </a:p>
          <a:p>
            <a:r>
              <a:rPr lang="ko-KR" altLang="en-US" dirty="0"/>
              <a:t> - 입금/출금 처리</a:t>
            </a:r>
          </a:p>
          <a:p>
            <a:r>
              <a:rPr lang="ko-KR" altLang="en-US" dirty="0"/>
              <a:t> - 로그아웃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10DF0A-6871-46CE-B465-E0B8B5E0FC6F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6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19E04-EEA8-4D88-9248-8D11F97D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코드 </a:t>
            </a:r>
            <a:r>
              <a:rPr lang="en-US" altLang="ko-KR" dirty="0"/>
              <a:t>(1) </a:t>
            </a:r>
            <a:r>
              <a:rPr lang="ko-KR" altLang="en-US" dirty="0"/>
              <a:t>서버 구조 및 라우팅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FF39E8-6D9E-4001-8384-84F8AB35BA78}"/>
              </a:ext>
            </a:extLst>
          </p:cNvPr>
          <p:cNvSpPr/>
          <p:nvPr/>
        </p:nvSpPr>
        <p:spPr>
          <a:xfrm>
            <a:off x="838200" y="1690688"/>
            <a:ext cx="6096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app</a:t>
            </a:r>
            <a:r>
              <a:rPr lang="ko-KR" altLang="en-US" sz="2800" dirty="0"/>
              <a:t> = </a:t>
            </a:r>
            <a:r>
              <a:rPr lang="ko-KR" altLang="en-US" sz="2800" dirty="0" err="1"/>
              <a:t>Flask</a:t>
            </a:r>
            <a:r>
              <a:rPr lang="ko-KR" altLang="en-US" sz="2800" dirty="0"/>
              <a:t>(__</a:t>
            </a:r>
            <a:r>
              <a:rPr lang="ko-KR" altLang="en-US" sz="2800" dirty="0" err="1"/>
              <a:t>name</a:t>
            </a:r>
            <a:r>
              <a:rPr lang="ko-KR" altLang="en-US" sz="2800" dirty="0"/>
              <a:t>__)</a:t>
            </a:r>
          </a:p>
          <a:p>
            <a:r>
              <a:rPr lang="ko-KR" altLang="en-US" sz="2800" dirty="0" err="1"/>
              <a:t>app.secret_key</a:t>
            </a:r>
            <a:r>
              <a:rPr lang="ko-KR" altLang="en-US" sz="2800" dirty="0"/>
              <a:t> = 'secretkey123'</a:t>
            </a:r>
          </a:p>
          <a:p>
            <a:endParaRPr lang="ko-KR" altLang="en-US" sz="2800" dirty="0"/>
          </a:p>
          <a:p>
            <a:r>
              <a:rPr lang="ko-KR" altLang="en-US" sz="2800" dirty="0"/>
              <a:t>@</a:t>
            </a:r>
            <a:r>
              <a:rPr lang="ko-KR" altLang="en-US" sz="2800" dirty="0" err="1"/>
              <a:t>app.route</a:t>
            </a:r>
            <a:r>
              <a:rPr lang="ko-KR" altLang="en-US" sz="2800" dirty="0"/>
              <a:t>('/')</a:t>
            </a:r>
          </a:p>
          <a:p>
            <a:r>
              <a:rPr lang="ko-KR" altLang="en-US" sz="2800" dirty="0" err="1"/>
              <a:t>def</a:t>
            </a:r>
            <a:r>
              <a:rPr lang="ko-KR" altLang="en-US" sz="2800" dirty="0"/>
              <a:t> </a:t>
            </a:r>
            <a:r>
              <a:rPr lang="ko-KR" altLang="en-US" sz="2800" dirty="0" err="1"/>
              <a:t>home</a:t>
            </a:r>
            <a:r>
              <a:rPr lang="ko-KR" altLang="en-US" sz="2800" dirty="0"/>
              <a:t>():</a:t>
            </a:r>
          </a:p>
          <a:p>
            <a:r>
              <a:rPr lang="ko-KR" altLang="en-US" sz="2800" dirty="0"/>
              <a:t>    </a:t>
            </a:r>
            <a:r>
              <a:rPr lang="ko-KR" altLang="en-US" sz="2800" dirty="0" err="1"/>
              <a:t>return</a:t>
            </a:r>
            <a:r>
              <a:rPr lang="ko-KR" altLang="en-US" sz="2800" dirty="0"/>
              <a:t> </a:t>
            </a:r>
            <a:r>
              <a:rPr lang="ko-KR" altLang="en-US" sz="2800" dirty="0" err="1"/>
              <a:t>redirect</a:t>
            </a:r>
            <a:r>
              <a:rPr lang="ko-KR" altLang="en-US" sz="2800" dirty="0"/>
              <a:t>(</a:t>
            </a:r>
            <a:r>
              <a:rPr lang="ko-KR" altLang="en-US" sz="2800" dirty="0" err="1"/>
              <a:t>url_for</a:t>
            </a:r>
            <a:r>
              <a:rPr lang="ko-KR" altLang="en-US" sz="2800" dirty="0"/>
              <a:t>('</a:t>
            </a:r>
            <a:r>
              <a:rPr lang="ko-KR" altLang="en-US" sz="2800" dirty="0" err="1"/>
              <a:t>login</a:t>
            </a:r>
            <a:r>
              <a:rPr lang="ko-KR" altLang="en-US" sz="2800" dirty="0"/>
              <a:t>’))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Flask </a:t>
            </a:r>
            <a:r>
              <a:rPr lang="ko-KR" altLang="en-US" sz="2800" dirty="0"/>
              <a:t>앱 초기화 및 기본 라우팅 설명</a:t>
            </a:r>
          </a:p>
          <a:p>
            <a:r>
              <a:rPr lang="ko-KR" altLang="en-US" sz="2800" dirty="0"/>
              <a:t>세션 유지를 위한 </a:t>
            </a:r>
            <a:r>
              <a:rPr lang="en-US" altLang="ko-KR" sz="2800" dirty="0" err="1"/>
              <a:t>secret_key</a:t>
            </a:r>
            <a:r>
              <a:rPr lang="en-US" altLang="ko-KR" sz="2800" dirty="0"/>
              <a:t> </a:t>
            </a:r>
            <a:r>
              <a:rPr lang="ko-KR" altLang="en-US" sz="2800" dirty="0"/>
              <a:t>설정</a:t>
            </a:r>
          </a:p>
          <a:p>
            <a:endParaRPr lang="ko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7C6C7C-E3A1-4DB5-9329-E8134455F53B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89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19E04-EEA8-4D88-9248-8D11F97D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ko-KR" altLang="en-US" dirty="0"/>
              <a:t>핵심 코드 </a:t>
            </a:r>
            <a:r>
              <a:rPr lang="en-US" altLang="ko-KR" dirty="0"/>
              <a:t>(2) – </a:t>
            </a:r>
            <a:r>
              <a:rPr lang="ko-KR" altLang="en-US" dirty="0"/>
              <a:t>로그인</a:t>
            </a:r>
            <a:r>
              <a:rPr lang="en-US" altLang="ko-KR" dirty="0"/>
              <a:t>,</a:t>
            </a:r>
            <a:r>
              <a:rPr lang="ko-KR" altLang="en-US" dirty="0"/>
              <a:t>대시보드</a:t>
            </a:r>
            <a:r>
              <a:rPr lang="en-US" altLang="ko-KR" dirty="0"/>
              <a:t>,</a:t>
            </a:r>
            <a:r>
              <a:rPr lang="ko-KR" altLang="en-US" dirty="0"/>
              <a:t>입출금 처리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FF39E8-6D9E-4001-8384-84F8AB35BA78}"/>
              </a:ext>
            </a:extLst>
          </p:cNvPr>
          <p:cNvSpPr/>
          <p:nvPr/>
        </p:nvSpPr>
        <p:spPr>
          <a:xfrm>
            <a:off x="838200" y="1690688"/>
            <a:ext cx="97726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@</a:t>
            </a:r>
            <a:r>
              <a:rPr lang="en-US" altLang="ko-KR" sz="2800" dirty="0" err="1"/>
              <a:t>app.route</a:t>
            </a:r>
            <a:r>
              <a:rPr lang="en-US" altLang="ko-KR" sz="2800" dirty="0"/>
              <a:t>('/login', methods=['GET', 'POST'])</a:t>
            </a:r>
          </a:p>
          <a:p>
            <a:r>
              <a:rPr lang="en-US" altLang="ko-KR" sz="2800" dirty="0"/>
              <a:t>def login():</a:t>
            </a:r>
          </a:p>
          <a:p>
            <a:r>
              <a:rPr lang="en-US" altLang="ko-KR" sz="2800" dirty="0"/>
              <a:t>    ...</a:t>
            </a:r>
          </a:p>
          <a:p>
            <a:r>
              <a:rPr lang="en-US" altLang="ko-KR" sz="2800" dirty="0"/>
              <a:t>@</a:t>
            </a:r>
            <a:r>
              <a:rPr lang="en-US" altLang="ko-KR" sz="2800" dirty="0" err="1"/>
              <a:t>app.route</a:t>
            </a:r>
            <a:r>
              <a:rPr lang="en-US" altLang="ko-KR" sz="2800" dirty="0"/>
              <a:t>('/dashboard', methods=['GET', 'POST'])</a:t>
            </a:r>
          </a:p>
          <a:p>
            <a:r>
              <a:rPr lang="en-US" altLang="ko-KR" sz="2800" dirty="0"/>
              <a:t>def dashboard():</a:t>
            </a:r>
          </a:p>
          <a:p>
            <a:r>
              <a:rPr lang="en-US" altLang="ko-KR" sz="2800" dirty="0"/>
              <a:t>    ...</a:t>
            </a:r>
          </a:p>
          <a:p>
            <a:endParaRPr lang="en-US" altLang="ko-KR" sz="2800" dirty="0"/>
          </a:p>
          <a:p>
            <a:r>
              <a:rPr lang="ko-KR" altLang="en-US" sz="2800" dirty="0"/>
              <a:t>로그인 시 사용자 인증 로직</a:t>
            </a:r>
          </a:p>
          <a:p>
            <a:r>
              <a:rPr lang="ko-KR" altLang="en-US" sz="2800" dirty="0"/>
              <a:t>대시보드에서 잔액 표시</a:t>
            </a:r>
          </a:p>
          <a:p>
            <a:r>
              <a:rPr lang="en-US" altLang="ko-KR" sz="2800" dirty="0"/>
              <a:t>POST </a:t>
            </a:r>
            <a:r>
              <a:rPr lang="ko-KR" altLang="en-US" sz="2800" dirty="0"/>
              <a:t>요청을 통해 입금</a:t>
            </a:r>
            <a:r>
              <a:rPr lang="en-US" altLang="ko-KR" sz="2800" dirty="0"/>
              <a:t>/</a:t>
            </a:r>
            <a:r>
              <a:rPr lang="ko-KR" altLang="en-US" sz="2800" dirty="0"/>
              <a:t>출금 처리</a:t>
            </a:r>
          </a:p>
          <a:p>
            <a:r>
              <a:rPr lang="ko-KR" altLang="en-US" sz="2800" dirty="0"/>
              <a:t>오류처리 </a:t>
            </a:r>
            <a:r>
              <a:rPr lang="en-US" altLang="ko-KR" sz="2800" dirty="0"/>
              <a:t>(</a:t>
            </a:r>
            <a:r>
              <a:rPr lang="ko-KR" altLang="en-US" sz="2800" dirty="0"/>
              <a:t>잔액 부족</a:t>
            </a:r>
            <a:r>
              <a:rPr lang="en-US" altLang="ko-KR" sz="2800" dirty="0"/>
              <a:t>, </a:t>
            </a:r>
            <a:r>
              <a:rPr lang="ko-KR" altLang="en-US" sz="2800" dirty="0"/>
              <a:t>음수</a:t>
            </a:r>
            <a:r>
              <a:rPr lang="en-US" altLang="ko-KR" sz="2800" dirty="0"/>
              <a:t>, </a:t>
            </a:r>
            <a:r>
              <a:rPr lang="ko-KR" altLang="en-US" sz="2800" dirty="0"/>
              <a:t>유효성 검사</a:t>
            </a:r>
            <a:r>
              <a:rPr lang="en-US" altLang="ko-KR" sz="2800" dirty="0"/>
              <a:t>)</a:t>
            </a:r>
          </a:p>
          <a:p>
            <a:endParaRPr lang="ko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3A4EB0-CDD0-42D7-AE51-4ACC1F4227F1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7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5AD05-71FE-4D35-93A3-60388161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화면구성 예시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B46A6-D77F-4B38-B2FC-35F2ECE68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App.py </a:t>
            </a:r>
            <a:r>
              <a:rPr lang="ko-KR" altLang="en-US" dirty="0">
                <a:hlinkClick r:id="rId2"/>
              </a:rPr>
              <a:t>실행</a:t>
            </a:r>
            <a:endParaRPr lang="en-US" altLang="ko-KR" dirty="0">
              <a:hlinkClick r:id="rId2"/>
            </a:endParaRPr>
          </a:p>
          <a:p>
            <a:r>
              <a:rPr lang="en-US" altLang="ko-KR" dirty="0">
                <a:hlinkClick r:id="rId2"/>
              </a:rPr>
              <a:t>http://127.0.0.1:5000</a:t>
            </a:r>
            <a:r>
              <a:rPr lang="en-US" altLang="ko-KR" dirty="0"/>
              <a:t> </a:t>
            </a:r>
            <a:r>
              <a:rPr lang="ko-KR" altLang="en-US" dirty="0"/>
              <a:t>을 </a:t>
            </a:r>
            <a:r>
              <a:rPr lang="en-US" altLang="ko-KR" dirty="0"/>
              <a:t>Chrome </a:t>
            </a:r>
            <a:r>
              <a:rPr lang="ko-KR" altLang="en-US" dirty="0"/>
              <a:t>창에 입력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3BAD35-D590-453E-99DB-853B3931A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716" y="3082003"/>
            <a:ext cx="3843483" cy="33871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F15FA1-B60A-43BD-97B3-3A3EA7799153}"/>
              </a:ext>
            </a:extLst>
          </p:cNvPr>
          <p:cNvSpPr/>
          <p:nvPr/>
        </p:nvSpPr>
        <p:spPr>
          <a:xfrm>
            <a:off x="5662466" y="342900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users</a:t>
            </a:r>
            <a:r>
              <a:rPr lang="ko-KR" altLang="en-US" dirty="0"/>
              <a:t> 정보</a:t>
            </a:r>
            <a:endParaRPr lang="en-US" altLang="ko-KR" dirty="0"/>
          </a:p>
          <a:p>
            <a:r>
              <a:rPr lang="ko-KR" altLang="en-US" dirty="0"/>
              <a:t>    "user1": {"</a:t>
            </a:r>
            <a:r>
              <a:rPr lang="ko-KR" altLang="en-US" dirty="0" err="1"/>
              <a:t>password</a:t>
            </a:r>
            <a:r>
              <a:rPr lang="ko-KR" altLang="en-US" dirty="0"/>
              <a:t>": "1234", "</a:t>
            </a:r>
            <a:r>
              <a:rPr lang="ko-KR" altLang="en-US" dirty="0" err="1"/>
              <a:t>balance</a:t>
            </a:r>
            <a:r>
              <a:rPr lang="ko-KR" altLang="en-US" dirty="0"/>
              <a:t>": 10000},</a:t>
            </a:r>
          </a:p>
          <a:p>
            <a:r>
              <a:rPr lang="ko-KR" altLang="en-US" dirty="0"/>
              <a:t>    "user2": {"</a:t>
            </a:r>
            <a:r>
              <a:rPr lang="ko-KR" altLang="en-US" dirty="0" err="1"/>
              <a:t>password</a:t>
            </a:r>
            <a:r>
              <a:rPr lang="ko-KR" altLang="en-US" dirty="0"/>
              <a:t>": "</a:t>
            </a:r>
            <a:r>
              <a:rPr lang="ko-KR" altLang="en-US" dirty="0" err="1"/>
              <a:t>abcd</a:t>
            </a:r>
            <a:r>
              <a:rPr lang="ko-KR" altLang="en-US" dirty="0"/>
              <a:t>", "</a:t>
            </a:r>
            <a:r>
              <a:rPr lang="ko-KR" altLang="en-US" dirty="0" err="1"/>
              <a:t>balance</a:t>
            </a:r>
            <a:r>
              <a:rPr lang="ko-KR" altLang="en-US" dirty="0"/>
              <a:t>": 5000}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44FE1F-0B9B-4C38-9638-4522A6540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875" y="4849707"/>
            <a:ext cx="3915321" cy="16194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4C425C-E159-4C49-B736-BBA37E3DC94F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39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5AD05-71FE-4D35-93A3-60388161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화면구성 예시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B46A6-D77F-4B38-B2FC-35F2ECE6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2050" cy="4351338"/>
          </a:xfrm>
        </p:spPr>
        <p:txBody>
          <a:bodyPr/>
          <a:lstStyle/>
          <a:p>
            <a:r>
              <a:rPr lang="ko-KR" altLang="en-US" dirty="0"/>
              <a:t>잘못 입력 시 </a:t>
            </a:r>
            <a:r>
              <a:rPr lang="ko-KR" altLang="en-US" dirty="0" err="1"/>
              <a:t>안내창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44FE1F-0B9B-4C38-9638-4522A6540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625" y="3191556"/>
            <a:ext cx="4416075" cy="16194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99EA26-C4BD-4402-B7B7-7A7634175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782" y="3191556"/>
            <a:ext cx="3291017" cy="33416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848A501-3DD5-4574-B460-FE19514771F3}"/>
              </a:ext>
            </a:extLst>
          </p:cNvPr>
          <p:cNvSpPr txBox="1">
            <a:spLocks/>
          </p:cNvSpPr>
          <p:nvPr/>
        </p:nvSpPr>
        <p:spPr>
          <a:xfrm>
            <a:off x="5698264" y="1822450"/>
            <a:ext cx="58650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제대로 입력 할 경우 </a:t>
            </a:r>
            <a:r>
              <a:rPr lang="en-US" altLang="ko-KR" dirty="0"/>
              <a:t>dashboard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BA8637-AA79-4C79-A070-2A60834B541C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2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5AD05-71FE-4D35-93A3-60388161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화면구성 예시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B46A6-D77F-4B38-B2FC-35F2ECE6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2050" cy="4351338"/>
          </a:xfrm>
        </p:spPr>
        <p:txBody>
          <a:bodyPr/>
          <a:lstStyle/>
          <a:p>
            <a:r>
              <a:rPr lang="ko-KR" altLang="en-US" dirty="0"/>
              <a:t>금액 입력 음수 입금할 경우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848A501-3DD5-4574-B460-FE19514771F3}"/>
              </a:ext>
            </a:extLst>
          </p:cNvPr>
          <p:cNvSpPr txBox="1">
            <a:spLocks/>
          </p:cNvSpPr>
          <p:nvPr/>
        </p:nvSpPr>
        <p:spPr>
          <a:xfrm>
            <a:off x="5698264" y="1822450"/>
            <a:ext cx="58650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금액 입력 양수 입금할 경우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5DA949-FF78-4D43-A68C-EA977554D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92" y="2623969"/>
            <a:ext cx="3153215" cy="24101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219F90-494C-4E90-BF75-0DEFE0636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2" y="2623969"/>
            <a:ext cx="4000498" cy="39235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AEF14C2-A09D-46E1-A401-DF3053EB0870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09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5AD05-71FE-4D35-93A3-60388161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화면구성 예시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5B46A6-D77F-4B38-B2FC-35F2ECE6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2050" cy="4351338"/>
          </a:xfrm>
        </p:spPr>
        <p:txBody>
          <a:bodyPr/>
          <a:lstStyle/>
          <a:p>
            <a:r>
              <a:rPr lang="ko-KR" altLang="en-US" dirty="0"/>
              <a:t>금액 입력 양수 출금할 경우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861435-BB84-484B-9D19-25A17CA36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48" y="2518538"/>
            <a:ext cx="3657902" cy="34967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9DF49BA-6A7D-4C73-A54B-A567FBF023F1}"/>
              </a:ext>
            </a:extLst>
          </p:cNvPr>
          <p:cNvSpPr/>
          <p:nvPr/>
        </p:nvSpPr>
        <p:spPr>
          <a:xfrm>
            <a:off x="0" y="1371600"/>
            <a:ext cx="12192000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22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325</Words>
  <Application>Microsoft Office PowerPoint</Application>
  <PresentationFormat>와이드스크린</PresentationFormat>
  <Paragraphs>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Flask를 활용한  은행 웹서버 제작</vt:lpstr>
      <vt:lpstr>목표 및 개발환경</vt:lpstr>
      <vt:lpstr>플로우 차트</vt:lpstr>
      <vt:lpstr>핵심 코드 (1) 서버 구조 및 라우팅</vt:lpstr>
      <vt:lpstr>핵심 코드 (2) – 로그인,대시보드,입출금 처리</vt:lpstr>
      <vt:lpstr>화면구성 예시(1)</vt:lpstr>
      <vt:lpstr>화면구성 예시(2)</vt:lpstr>
      <vt:lpstr>화면구성 예시(3)</vt:lpstr>
      <vt:lpstr>화면구성 예시(3)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공호</dc:creator>
  <cp:lastModifiedBy>송 공호</cp:lastModifiedBy>
  <cp:revision>7</cp:revision>
  <dcterms:created xsi:type="dcterms:W3CDTF">2025-05-20T11:11:24Z</dcterms:created>
  <dcterms:modified xsi:type="dcterms:W3CDTF">2025-05-20T11:32:44Z</dcterms:modified>
</cp:coreProperties>
</file>