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302" r:id="rId5"/>
    <p:sldId id="305" r:id="rId6"/>
    <p:sldId id="306" r:id="rId7"/>
    <p:sldId id="261" r:id="rId8"/>
    <p:sldId id="260" r:id="rId9"/>
    <p:sldId id="303" r:id="rId10"/>
    <p:sldId id="308" r:id="rId11"/>
    <p:sldId id="262" r:id="rId12"/>
    <p:sldId id="299" r:id="rId13"/>
    <p:sldId id="307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1494427E-6E45-4321-8CA2-5A753031B71A}"/>
    <pc:docChg chg="undo redo custSel addSld delSld modSld">
      <pc:chgData name="은석 이" userId="af18d81f-601b-4b8c-ae0d-605950137b83" providerId="ADAL" clId="{1494427E-6E45-4321-8CA2-5A753031B71A}" dt="2022-05-24T21:32:54.077" v="6503" actId="20577"/>
      <pc:docMkLst>
        <pc:docMk/>
      </pc:docMkLst>
      <pc:sldChg chg="modSp mod">
        <pc:chgData name="은석 이" userId="af18d81f-601b-4b8c-ae0d-605950137b83" providerId="ADAL" clId="{1494427E-6E45-4321-8CA2-5A753031B71A}" dt="2022-05-24T21:20:19.788" v="4847"/>
        <pc:sldMkLst>
          <pc:docMk/>
          <pc:sldMk cId="3597099954" sldId="256"/>
        </pc:sldMkLst>
        <pc:spChg chg="mod">
          <ac:chgData name="은석 이" userId="af18d81f-601b-4b8c-ae0d-605950137b83" providerId="ADAL" clId="{1494427E-6E45-4321-8CA2-5A753031B71A}" dt="2022-05-24T13:54:01.706" v="264" actId="404"/>
          <ac:spMkLst>
            <pc:docMk/>
            <pc:sldMk cId="3597099954" sldId="256"/>
            <ac:spMk id="2" creationId="{3A28F106-2868-457C-A936-6797DF1A063B}"/>
          </ac:spMkLst>
        </pc:spChg>
        <pc:spChg chg="mod">
          <ac:chgData name="은석 이" userId="af18d81f-601b-4b8c-ae0d-605950137b83" providerId="ADAL" clId="{1494427E-6E45-4321-8CA2-5A753031B71A}" dt="2022-05-24T21:20:19.788" v="4847"/>
          <ac:spMkLst>
            <pc:docMk/>
            <pc:sldMk cId="3597099954" sldId="256"/>
            <ac:spMk id="3" creationId="{B3C9A353-F998-4EB9-8433-B02F21EEE9EC}"/>
          </ac:spMkLst>
        </pc:spChg>
      </pc:sldChg>
      <pc:sldChg chg="modSp mod">
        <pc:chgData name="은석 이" userId="af18d81f-601b-4b8c-ae0d-605950137b83" providerId="ADAL" clId="{1494427E-6E45-4321-8CA2-5A753031B71A}" dt="2022-05-24T21:05:07.062" v="3451" actId="5793"/>
        <pc:sldMkLst>
          <pc:docMk/>
          <pc:sldMk cId="3118988960" sldId="257"/>
        </pc:sldMkLst>
        <pc:spChg chg="mod">
          <ac:chgData name="은석 이" userId="af18d81f-601b-4b8c-ae0d-605950137b83" providerId="ADAL" clId="{1494427E-6E45-4321-8CA2-5A753031B71A}" dt="2022-05-24T21:05:07.062" v="3451" actId="5793"/>
          <ac:spMkLst>
            <pc:docMk/>
            <pc:sldMk cId="3118988960" sldId="257"/>
            <ac:spMk id="44" creationId="{34C1E82E-19D7-4B4C-B778-B31EB8F9ABA5}"/>
          </ac:spMkLst>
        </pc:spChg>
      </pc:sldChg>
      <pc:sldChg chg="delSp modSp mod">
        <pc:chgData name="은석 이" userId="af18d81f-601b-4b8c-ae0d-605950137b83" providerId="ADAL" clId="{1494427E-6E45-4321-8CA2-5A753031B71A}" dt="2022-05-24T21:28:17.014" v="5822" actId="20577"/>
        <pc:sldMkLst>
          <pc:docMk/>
          <pc:sldMk cId="370189413" sldId="258"/>
        </pc:sldMkLst>
        <pc:spChg chg="mod">
          <ac:chgData name="은석 이" userId="af18d81f-601b-4b8c-ae0d-605950137b83" providerId="ADAL" clId="{1494427E-6E45-4321-8CA2-5A753031B71A}" dt="2022-05-24T15:25:01.551" v="1982" actId="1076"/>
          <ac:spMkLst>
            <pc:docMk/>
            <pc:sldMk cId="370189413" sldId="258"/>
            <ac:spMk id="2" creationId="{CC30B04F-4E0C-4855-8587-CC7F3DF3B5D6}"/>
          </ac:spMkLst>
        </pc:spChg>
        <pc:spChg chg="mod">
          <ac:chgData name="은석 이" userId="af18d81f-601b-4b8c-ae0d-605950137b83" providerId="ADAL" clId="{1494427E-6E45-4321-8CA2-5A753031B71A}" dt="2022-05-24T21:28:17.014" v="5822" actId="20577"/>
          <ac:spMkLst>
            <pc:docMk/>
            <pc:sldMk cId="370189413" sldId="258"/>
            <ac:spMk id="3" creationId="{68797A8E-C1CF-4A52-9F9E-66D8F0C8174A}"/>
          </ac:spMkLst>
        </pc:spChg>
        <pc:picChg chg="del">
          <ac:chgData name="은석 이" userId="af18d81f-601b-4b8c-ae0d-605950137b83" providerId="ADAL" clId="{1494427E-6E45-4321-8CA2-5A753031B71A}" dt="2022-05-24T14:19:10.345" v="1660" actId="478"/>
          <ac:picMkLst>
            <pc:docMk/>
            <pc:sldMk cId="370189413" sldId="258"/>
            <ac:picMk id="13" creationId="{2E3BD2B9-FD38-4521-9EC4-E1DE5795E666}"/>
          </ac:picMkLst>
        </pc:picChg>
        <pc:picChg chg="del">
          <ac:chgData name="은석 이" userId="af18d81f-601b-4b8c-ae0d-605950137b83" providerId="ADAL" clId="{1494427E-6E45-4321-8CA2-5A753031B71A}" dt="2022-05-24T15:27:35.774" v="2206" actId="478"/>
          <ac:picMkLst>
            <pc:docMk/>
            <pc:sldMk cId="370189413" sldId="258"/>
            <ac:picMk id="16" creationId="{CDE2304E-6DEB-41FA-94C8-0E76B241587D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04:20.793" v="3412" actId="20577"/>
        <pc:sldMkLst>
          <pc:docMk/>
          <pc:sldMk cId="1155964593" sldId="260"/>
        </pc:sldMkLst>
        <pc:spChg chg="del">
          <ac:chgData name="은석 이" userId="af18d81f-601b-4b8c-ae0d-605950137b83" providerId="ADAL" clId="{1494427E-6E45-4321-8CA2-5A753031B71A}" dt="2022-05-24T20:55:23.012" v="2837" actId="478"/>
          <ac:spMkLst>
            <pc:docMk/>
            <pc:sldMk cId="1155964593" sldId="260"/>
            <ac:spMk id="2" creationId="{ED7853E3-F18E-49DC-86FF-9A95BAE51DB9}"/>
          </ac:spMkLst>
        </pc:spChg>
        <pc:spChg chg="add mod">
          <ac:chgData name="은석 이" userId="af18d81f-601b-4b8c-ae0d-605950137b83" providerId="ADAL" clId="{1494427E-6E45-4321-8CA2-5A753031B71A}" dt="2022-05-24T21:04:20.793" v="3412" actId="20577"/>
          <ac:spMkLst>
            <pc:docMk/>
            <pc:sldMk cId="1155964593" sldId="260"/>
            <ac:spMk id="4" creationId="{904B8BCA-E657-4833-AB40-B59867614AA2}"/>
          </ac:spMkLst>
        </pc:spChg>
        <pc:spChg chg="add del mod">
          <ac:chgData name="은석 이" userId="af18d81f-601b-4b8c-ae0d-605950137b83" providerId="ADAL" clId="{1494427E-6E45-4321-8CA2-5A753031B71A}" dt="2022-05-24T20:55:30.433" v="2838" actId="478"/>
          <ac:spMkLst>
            <pc:docMk/>
            <pc:sldMk cId="1155964593" sldId="260"/>
            <ac:spMk id="6" creationId="{725BC663-7E99-496B-A747-D22CF0809C58}"/>
          </ac:spMkLst>
        </pc:spChg>
        <pc:spChg chg="add mod">
          <ac:chgData name="은석 이" userId="af18d81f-601b-4b8c-ae0d-605950137b83" providerId="ADAL" clId="{1494427E-6E45-4321-8CA2-5A753031B71A}" dt="2022-05-24T21:00:42.544" v="3163" actId="6549"/>
          <ac:spMkLst>
            <pc:docMk/>
            <pc:sldMk cId="1155964593" sldId="260"/>
            <ac:spMk id="11" creationId="{ABE12F3C-C955-42A7-98EC-EA70B304682D}"/>
          </ac:spMkLst>
        </pc:spChg>
        <pc:picChg chg="del">
          <ac:chgData name="은석 이" userId="af18d81f-601b-4b8c-ae0d-605950137b83" providerId="ADAL" clId="{1494427E-6E45-4321-8CA2-5A753031B71A}" dt="2022-05-24T20:57:17.292" v="2877" actId="478"/>
          <ac:picMkLst>
            <pc:docMk/>
            <pc:sldMk cId="1155964593" sldId="260"/>
            <ac:picMk id="5" creationId="{884A6AA9-373F-4854-BBD7-D573F012461F}"/>
          </ac:picMkLst>
        </pc:picChg>
        <pc:picChg chg="add del mod">
          <ac:chgData name="은석 이" userId="af18d81f-601b-4b8c-ae0d-605950137b83" providerId="ADAL" clId="{1494427E-6E45-4321-8CA2-5A753031B71A}" dt="2022-05-24T20:59:06.215" v="2885" actId="478"/>
          <ac:picMkLst>
            <pc:docMk/>
            <pc:sldMk cId="1155964593" sldId="260"/>
            <ac:picMk id="8" creationId="{82B3A54F-1BF8-45A7-B471-8393DE327EBE}"/>
          </ac:picMkLst>
        </pc:picChg>
        <pc:picChg chg="add mod">
          <ac:chgData name="은석 이" userId="af18d81f-601b-4b8c-ae0d-605950137b83" providerId="ADAL" clId="{1494427E-6E45-4321-8CA2-5A753031B71A}" dt="2022-05-24T21:00:46.586" v="3164" actId="1076"/>
          <ac:picMkLst>
            <pc:docMk/>
            <pc:sldMk cId="1155964593" sldId="260"/>
            <ac:picMk id="10" creationId="{2BA26DB6-E774-48C0-9F7B-08E2E3DBDAA8}"/>
          </ac:picMkLst>
        </pc:picChg>
      </pc:sldChg>
      <pc:sldChg chg="addSp delSp modSp mod">
        <pc:chgData name="은석 이" userId="af18d81f-601b-4b8c-ae0d-605950137b83" providerId="ADAL" clId="{1494427E-6E45-4321-8CA2-5A753031B71A}" dt="2022-05-24T21:27:20.488" v="5742" actId="20577"/>
        <pc:sldMkLst>
          <pc:docMk/>
          <pc:sldMk cId="2733053201" sldId="261"/>
        </pc:sldMkLst>
        <pc:spChg chg="del">
          <ac:chgData name="은석 이" userId="af18d81f-601b-4b8c-ae0d-605950137b83" providerId="ADAL" clId="{1494427E-6E45-4321-8CA2-5A753031B71A}" dt="2022-05-24T15:29:20.745" v="2327" actId="478"/>
          <ac:spMkLst>
            <pc:docMk/>
            <pc:sldMk cId="2733053201" sldId="261"/>
            <ac:spMk id="2" creationId="{5E3D9D08-6117-4CD2-A0A5-D2FDCFDEFE3B}"/>
          </ac:spMkLst>
        </pc:spChg>
        <pc:spChg chg="del mod">
          <ac:chgData name="은석 이" userId="af18d81f-601b-4b8c-ae0d-605950137b83" providerId="ADAL" clId="{1494427E-6E45-4321-8CA2-5A753031B71A}" dt="2022-05-24T15:30:52.240" v="2373" actId="478"/>
          <ac:spMkLst>
            <pc:docMk/>
            <pc:sldMk cId="2733053201" sldId="261"/>
            <ac:spMk id="3" creationId="{2A6A00AD-BE46-42E1-B787-258B16441AA0}"/>
          </ac:spMkLst>
        </pc:spChg>
        <pc:spChg chg="add mod">
          <ac:chgData name="은석 이" userId="af18d81f-601b-4b8c-ae0d-605950137b83" providerId="ADAL" clId="{1494427E-6E45-4321-8CA2-5A753031B71A}" dt="2022-05-24T21:25:12.558" v="5482" actId="20577"/>
          <ac:spMkLst>
            <pc:docMk/>
            <pc:sldMk cId="2733053201" sldId="261"/>
            <ac:spMk id="6" creationId="{779F7C15-C7E5-49F5-BAB6-802E0045AACC}"/>
          </ac:spMkLst>
        </pc:spChg>
        <pc:spChg chg="add del mod">
          <ac:chgData name="은석 이" userId="af18d81f-601b-4b8c-ae0d-605950137b83" providerId="ADAL" clId="{1494427E-6E45-4321-8CA2-5A753031B71A}" dt="2022-05-24T15:29:22.786" v="2328" actId="478"/>
          <ac:spMkLst>
            <pc:docMk/>
            <pc:sldMk cId="2733053201" sldId="261"/>
            <ac:spMk id="8" creationId="{823ABBAC-CFE3-4B81-BC64-DE2109D4F87E}"/>
          </ac:spMkLst>
        </pc:spChg>
        <pc:spChg chg="add mod">
          <ac:chgData name="은석 이" userId="af18d81f-601b-4b8c-ae0d-605950137b83" providerId="ADAL" clId="{1494427E-6E45-4321-8CA2-5A753031B71A}" dt="2022-05-24T15:33:48.313" v="2461" actId="1076"/>
          <ac:spMkLst>
            <pc:docMk/>
            <pc:sldMk cId="2733053201" sldId="261"/>
            <ac:spMk id="13" creationId="{1A29876B-CF93-4B8B-A708-F2ED624A2FA1}"/>
          </ac:spMkLst>
        </pc:spChg>
        <pc:spChg chg="add mod">
          <ac:chgData name="은석 이" userId="af18d81f-601b-4b8c-ae0d-605950137b83" providerId="ADAL" clId="{1494427E-6E45-4321-8CA2-5A753031B71A}" dt="2022-05-24T21:27:20.488" v="5742" actId="20577"/>
          <ac:spMkLst>
            <pc:docMk/>
            <pc:sldMk cId="2733053201" sldId="261"/>
            <ac:spMk id="14" creationId="{F5F0A063-9876-48F3-9356-B9461449813F}"/>
          </ac:spMkLst>
        </pc:spChg>
        <pc:spChg chg="add mod">
          <ac:chgData name="은석 이" userId="af18d81f-601b-4b8c-ae0d-605950137b83" providerId="ADAL" clId="{1494427E-6E45-4321-8CA2-5A753031B71A}" dt="2022-05-24T15:32:48.099" v="2437"/>
          <ac:spMkLst>
            <pc:docMk/>
            <pc:sldMk cId="2733053201" sldId="261"/>
            <ac:spMk id="18" creationId="{9CDB821C-FFB3-4C8A-9EBC-6D61B8D2BDEA}"/>
          </ac:spMkLst>
        </pc:spChg>
        <pc:spChg chg="add mod">
          <ac:chgData name="은석 이" userId="af18d81f-601b-4b8c-ae0d-605950137b83" providerId="ADAL" clId="{1494427E-6E45-4321-8CA2-5A753031B71A}" dt="2022-05-24T15:33:02.484" v="2451"/>
          <ac:spMkLst>
            <pc:docMk/>
            <pc:sldMk cId="2733053201" sldId="261"/>
            <ac:spMk id="29" creationId="{411897B2-C07F-4B8B-90F1-C99A38999637}"/>
          </ac:spMkLst>
        </pc:spChg>
        <pc:spChg chg="add mod">
          <ac:chgData name="은석 이" userId="af18d81f-601b-4b8c-ae0d-605950137b83" providerId="ADAL" clId="{1494427E-6E45-4321-8CA2-5A753031B71A}" dt="2022-05-24T15:34:25.342" v="2469" actId="208"/>
          <ac:spMkLst>
            <pc:docMk/>
            <pc:sldMk cId="2733053201" sldId="261"/>
            <ac:spMk id="37" creationId="{BD426F98-42C6-4EB7-9D7C-9D9FE23B5DFC}"/>
          </ac:spMkLst>
        </pc:spChg>
        <pc:spChg chg="add mod">
          <ac:chgData name="은석 이" userId="af18d81f-601b-4b8c-ae0d-605950137b83" providerId="ADAL" clId="{1494427E-6E45-4321-8CA2-5A753031B71A}" dt="2022-05-24T15:34:55.031" v="2509"/>
          <ac:spMkLst>
            <pc:docMk/>
            <pc:sldMk cId="2733053201" sldId="261"/>
            <ac:spMk id="43" creationId="{133F00E6-9BEE-4354-9867-1DF7EBAD02DA}"/>
          </ac:spMkLst>
        </pc:spChg>
        <pc:spChg chg="add del mod">
          <ac:chgData name="은석 이" userId="af18d81f-601b-4b8c-ae0d-605950137b83" providerId="ADAL" clId="{1494427E-6E45-4321-8CA2-5A753031B71A}" dt="2022-05-24T15:35:19.024" v="2563" actId="478"/>
          <ac:spMkLst>
            <pc:docMk/>
            <pc:sldMk cId="2733053201" sldId="261"/>
            <ac:spMk id="44" creationId="{05191659-2606-4DE7-988F-225B27CE7CA3}"/>
          </ac:spMkLst>
        </pc:spChg>
        <pc:spChg chg="add del mod">
          <ac:chgData name="은석 이" userId="af18d81f-601b-4b8c-ae0d-605950137b83" providerId="ADAL" clId="{1494427E-6E45-4321-8CA2-5A753031B71A}" dt="2022-05-24T15:35:21.307" v="2564" actId="478"/>
          <ac:spMkLst>
            <pc:docMk/>
            <pc:sldMk cId="2733053201" sldId="261"/>
            <ac:spMk id="46" creationId="{C0763706-3ABA-40B8-93AA-0805704C69F9}"/>
          </ac:spMkLst>
        </pc:spChg>
        <pc:picChg chg="del mod">
          <ac:chgData name="은석 이" userId="af18d81f-601b-4b8c-ae0d-605950137b83" providerId="ADAL" clId="{1494427E-6E45-4321-8CA2-5A753031B71A}" dt="2022-05-24T15:30:34.972" v="2360" actId="478"/>
          <ac:picMkLst>
            <pc:docMk/>
            <pc:sldMk cId="2733053201" sldId="261"/>
            <ac:picMk id="5" creationId="{3D18B115-73F4-4CBA-90E6-96B1290ECAAB}"/>
          </ac:picMkLst>
        </pc:picChg>
        <pc:picChg chg="del">
          <ac:chgData name="은석 이" userId="af18d81f-601b-4b8c-ae0d-605950137b83" providerId="ADAL" clId="{1494427E-6E45-4321-8CA2-5A753031B71A}" dt="2022-05-24T15:29:50.127" v="2355" actId="478"/>
          <ac:picMkLst>
            <pc:docMk/>
            <pc:sldMk cId="2733053201" sldId="261"/>
            <ac:picMk id="7" creationId="{052AC06D-BA52-4902-9939-F4753C09031A}"/>
          </ac:picMkLst>
        </pc:picChg>
        <pc:picChg chg="add mod">
          <ac:chgData name="은석 이" userId="af18d81f-601b-4b8c-ae0d-605950137b83" providerId="ADAL" clId="{1494427E-6E45-4321-8CA2-5A753031B71A}" dt="2022-05-24T15:30:54.113" v="2374" actId="1076"/>
          <ac:picMkLst>
            <pc:docMk/>
            <pc:sldMk cId="2733053201" sldId="261"/>
            <ac:picMk id="10" creationId="{68EA9D14-B186-4EF0-B96C-5DDCC880BED0}"/>
          </ac:picMkLst>
        </pc:picChg>
        <pc:cxnChg chg="add mod">
          <ac:chgData name="은석 이" userId="af18d81f-601b-4b8c-ae0d-605950137b83" providerId="ADAL" clId="{1494427E-6E45-4321-8CA2-5A753031B71A}" dt="2022-05-24T15:33:50.913" v="2462" actId="14100"/>
          <ac:cxnSpMkLst>
            <pc:docMk/>
            <pc:sldMk cId="2733053201" sldId="261"/>
            <ac:cxnSpMk id="12" creationId="{F8AD2255-1AD1-4EC8-9A23-986E0F8A6E2D}"/>
          </ac:cxnSpMkLst>
        </pc:cxnChg>
        <pc:cxnChg chg="add mod">
          <ac:chgData name="은석 이" userId="af18d81f-601b-4b8c-ae0d-605950137b83" providerId="ADAL" clId="{1494427E-6E45-4321-8CA2-5A753031B71A}" dt="2022-05-24T15:32:39.199" v="2429" actId="14100"/>
          <ac:cxnSpMkLst>
            <pc:docMk/>
            <pc:sldMk cId="2733053201" sldId="261"/>
            <ac:cxnSpMk id="15" creationId="{828C4511-A8DF-421D-B428-E517C8919546}"/>
          </ac:cxnSpMkLst>
        </pc:cxnChg>
        <pc:cxnChg chg="add mod">
          <ac:chgData name="은석 이" userId="af18d81f-601b-4b8c-ae0d-605950137b83" providerId="ADAL" clId="{1494427E-6E45-4321-8CA2-5A753031B71A}" dt="2022-05-24T15:33:19.760" v="2453" actId="14100"/>
          <ac:cxnSpMkLst>
            <pc:docMk/>
            <pc:sldMk cId="2733053201" sldId="261"/>
            <ac:cxnSpMk id="26" creationId="{21F2F204-9111-4533-9CAB-236128497701}"/>
          </ac:cxnSpMkLst>
        </pc:cxnChg>
        <pc:cxnChg chg="add del mod">
          <ac:chgData name="은석 이" userId="af18d81f-601b-4b8c-ae0d-605950137b83" providerId="ADAL" clId="{1494427E-6E45-4321-8CA2-5A753031B71A}" dt="2022-05-24T15:34:31.807" v="2471" actId="11529"/>
          <ac:cxnSpMkLst>
            <pc:docMk/>
            <pc:sldMk cId="2733053201" sldId="261"/>
            <ac:cxnSpMk id="39" creationId="{BFC0A798-0D35-412D-AE97-8618B7A492BD}"/>
          </ac:cxnSpMkLst>
        </pc:cxnChg>
        <pc:cxnChg chg="add mod">
          <ac:chgData name="은석 이" userId="af18d81f-601b-4b8c-ae0d-605950137b83" providerId="ADAL" clId="{1494427E-6E45-4321-8CA2-5A753031B71A}" dt="2022-05-24T15:34:40.888" v="2475" actId="14100"/>
          <ac:cxnSpMkLst>
            <pc:docMk/>
            <pc:sldMk cId="2733053201" sldId="261"/>
            <ac:cxnSpMk id="40" creationId="{9A71B386-5150-4CB8-9E5D-83023CDA0FB5}"/>
          </ac:cxnSpMkLst>
        </pc:cxnChg>
      </pc:sldChg>
      <pc:sldChg chg="addSp delSp modSp mod">
        <pc:chgData name="은석 이" userId="af18d81f-601b-4b8c-ae0d-605950137b83" providerId="ADAL" clId="{1494427E-6E45-4321-8CA2-5A753031B71A}" dt="2022-05-24T21:09:28.462" v="3713" actId="20577"/>
        <pc:sldMkLst>
          <pc:docMk/>
          <pc:sldMk cId="3510448710" sldId="262"/>
        </pc:sldMkLst>
        <pc:spChg chg="del">
          <ac:chgData name="은석 이" userId="af18d81f-601b-4b8c-ae0d-605950137b83" providerId="ADAL" clId="{1494427E-6E45-4321-8CA2-5A753031B71A}" dt="2022-05-24T21:04:29.697" v="3413" actId="478"/>
          <ac:spMkLst>
            <pc:docMk/>
            <pc:sldMk cId="3510448710" sldId="262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04:31.452" v="3414" actId="478"/>
          <ac:spMkLst>
            <pc:docMk/>
            <pc:sldMk cId="3510448710" sldId="262"/>
            <ac:spMk id="4" creationId="{13CC7A05-5161-4A3F-BFB2-7D268C7034EC}"/>
          </ac:spMkLst>
        </pc:spChg>
        <pc:spChg chg="add mod">
          <ac:chgData name="은석 이" userId="af18d81f-601b-4b8c-ae0d-605950137b83" providerId="ADAL" clId="{1494427E-6E45-4321-8CA2-5A753031B71A}" dt="2022-05-24T21:06:33.910" v="3456" actId="20577"/>
          <ac:spMkLst>
            <pc:docMk/>
            <pc:sldMk cId="3510448710" sldId="262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09:28.462" v="3713" actId="20577"/>
          <ac:spMkLst>
            <pc:docMk/>
            <pc:sldMk cId="3510448710" sldId="262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6:23.833" v="3454" actId="1076"/>
          <ac:picMkLst>
            <pc:docMk/>
            <pc:sldMk cId="3510448710" sldId="262"/>
            <ac:picMk id="7" creationId="{EA81F87F-71A3-44BB-93AA-A1558C6ACF5B}"/>
          </ac:picMkLst>
        </pc:picChg>
        <pc:picChg chg="del">
          <ac:chgData name="은석 이" userId="af18d81f-601b-4b8c-ae0d-605950137b83" providerId="ADAL" clId="{1494427E-6E45-4321-8CA2-5A753031B71A}" dt="2022-05-24T21:06:21.353" v="3452" actId="478"/>
          <ac:picMkLst>
            <pc:docMk/>
            <pc:sldMk cId="3510448710" sldId="262"/>
            <ac:picMk id="8" creationId="{A16BA66F-C4B2-4814-A25E-21948BC754AD}"/>
          </ac:picMkLst>
        </pc:picChg>
        <pc:picChg chg="add del">
          <ac:chgData name="은석 이" userId="af18d81f-601b-4b8c-ae0d-605950137b83" providerId="ADAL" clId="{1494427E-6E45-4321-8CA2-5A753031B71A}" dt="2022-05-24T21:09:06.593" v="3605" actId="22"/>
          <ac:picMkLst>
            <pc:docMk/>
            <pc:sldMk cId="3510448710" sldId="262"/>
            <ac:picMk id="11" creationId="{C443B1A3-90DC-4A04-A821-709404ED71CE}"/>
          </ac:picMkLst>
        </pc:picChg>
      </pc:sldChg>
      <pc:sldChg chg="del">
        <pc:chgData name="은석 이" userId="af18d81f-601b-4b8c-ae0d-605950137b83" providerId="ADAL" clId="{1494427E-6E45-4321-8CA2-5A753031B71A}" dt="2022-05-24T21:03:50.448" v="3395" actId="47"/>
        <pc:sldMkLst>
          <pc:docMk/>
          <pc:sldMk cId="3618344797" sldId="263"/>
        </pc:sldMkLst>
      </pc:sldChg>
      <pc:sldChg chg="del">
        <pc:chgData name="은석 이" userId="af18d81f-601b-4b8c-ae0d-605950137b83" providerId="ADAL" clId="{1494427E-6E45-4321-8CA2-5A753031B71A}" dt="2022-05-24T21:03:52.080" v="3396" actId="47"/>
        <pc:sldMkLst>
          <pc:docMk/>
          <pc:sldMk cId="2367827441" sldId="266"/>
        </pc:sldMkLst>
      </pc:sldChg>
      <pc:sldChg chg="del">
        <pc:chgData name="은석 이" userId="af18d81f-601b-4b8c-ae0d-605950137b83" providerId="ADAL" clId="{1494427E-6E45-4321-8CA2-5A753031B71A}" dt="2022-05-24T21:04:00.389" v="3398" actId="47"/>
        <pc:sldMkLst>
          <pc:docMk/>
          <pc:sldMk cId="809388834" sldId="268"/>
        </pc:sldMkLst>
      </pc:sldChg>
      <pc:sldChg chg="del">
        <pc:chgData name="은석 이" userId="af18d81f-601b-4b8c-ae0d-605950137b83" providerId="ADAL" clId="{1494427E-6E45-4321-8CA2-5A753031B71A}" dt="2022-05-24T15:37:41.956" v="2710" actId="47"/>
        <pc:sldMkLst>
          <pc:docMk/>
          <pc:sldMk cId="3737224840" sldId="269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1539768615" sldId="270"/>
        </pc:sldMkLst>
      </pc:sldChg>
      <pc:sldChg chg="del">
        <pc:chgData name="은석 이" userId="af18d81f-601b-4b8c-ae0d-605950137b83" providerId="ADAL" clId="{1494427E-6E45-4321-8CA2-5A753031B71A}" dt="2022-05-24T21:03:57.972" v="3397" actId="47"/>
        <pc:sldMkLst>
          <pc:docMk/>
          <pc:sldMk cId="293165676" sldId="271"/>
        </pc:sldMkLst>
      </pc:sldChg>
      <pc:sldChg chg="del">
        <pc:chgData name="은석 이" userId="af18d81f-601b-4b8c-ae0d-605950137b83" providerId="ADAL" clId="{1494427E-6E45-4321-8CA2-5A753031B71A}" dt="2022-05-24T15:37:46.283" v="2712" actId="47"/>
        <pc:sldMkLst>
          <pc:docMk/>
          <pc:sldMk cId="3401938311" sldId="272"/>
        </pc:sldMkLst>
      </pc:sldChg>
      <pc:sldChg chg="del">
        <pc:chgData name="은석 이" userId="af18d81f-601b-4b8c-ae0d-605950137b83" providerId="ADAL" clId="{1494427E-6E45-4321-8CA2-5A753031B71A}" dt="2022-05-24T15:37:44.131" v="2711" actId="47"/>
        <pc:sldMkLst>
          <pc:docMk/>
          <pc:sldMk cId="1759814225" sldId="274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3737067182" sldId="275"/>
        </pc:sldMkLst>
      </pc:sldChg>
      <pc:sldChg chg="del">
        <pc:chgData name="은석 이" userId="af18d81f-601b-4b8c-ae0d-605950137b83" providerId="ADAL" clId="{1494427E-6E45-4321-8CA2-5A753031B71A}" dt="2022-05-24T15:37:56.967" v="2713" actId="47"/>
        <pc:sldMkLst>
          <pc:docMk/>
          <pc:sldMk cId="687983019" sldId="276"/>
        </pc:sldMkLst>
      </pc:sldChg>
      <pc:sldChg chg="addSp delSp modSp del mod">
        <pc:chgData name="은석 이" userId="af18d81f-601b-4b8c-ae0d-605950137b83" providerId="ADAL" clId="{1494427E-6E45-4321-8CA2-5A753031B71A}" dt="2022-05-24T21:16:01.633" v="4632" actId="47"/>
        <pc:sldMkLst>
          <pc:docMk/>
          <pc:sldMk cId="1168558831" sldId="278"/>
        </pc:sldMkLst>
        <pc:spChg chg="del">
          <ac:chgData name="은석 이" userId="af18d81f-601b-4b8c-ae0d-605950137b83" providerId="ADAL" clId="{1494427E-6E45-4321-8CA2-5A753031B71A}" dt="2022-05-24T21:10:36.391" v="3818" actId="478"/>
          <ac:spMkLst>
            <pc:docMk/>
            <pc:sldMk cId="1168558831" sldId="278"/>
            <ac:spMk id="2" creationId="{B40F6B35-A2B0-458E-B812-B766E9FD4028}"/>
          </ac:spMkLst>
        </pc:spChg>
        <pc:spChg chg="add del mod">
          <ac:chgData name="은석 이" userId="af18d81f-601b-4b8c-ae0d-605950137b83" providerId="ADAL" clId="{1494427E-6E45-4321-8CA2-5A753031B71A}" dt="2022-05-24T21:10:38.457" v="3819" actId="478"/>
          <ac:spMkLst>
            <pc:docMk/>
            <pc:sldMk cId="1168558831" sldId="278"/>
            <ac:spMk id="4" creationId="{4ADC1FF0-03BE-4543-82CB-3C264C7FEE38}"/>
          </ac:spMkLst>
        </pc:spChg>
        <pc:spChg chg="mod">
          <ac:chgData name="은석 이" userId="af18d81f-601b-4b8c-ae0d-605950137b83" providerId="ADAL" clId="{1494427E-6E45-4321-8CA2-5A753031B71A}" dt="2022-05-24T21:13:44.364" v="4279" actId="14100"/>
          <ac:spMkLst>
            <pc:docMk/>
            <pc:sldMk cId="1168558831" sldId="278"/>
            <ac:spMk id="6" creationId="{5A449208-F114-436E-B63E-7D7668B205D9}"/>
          </ac:spMkLst>
        </pc:spChg>
        <pc:spChg chg="add mod">
          <ac:chgData name="은석 이" userId="af18d81f-601b-4b8c-ae0d-605950137b83" providerId="ADAL" clId="{1494427E-6E45-4321-8CA2-5A753031B71A}" dt="2022-05-24T21:11:00.380" v="3853" actId="20577"/>
          <ac:spMkLst>
            <pc:docMk/>
            <pc:sldMk cId="1168558831" sldId="278"/>
            <ac:spMk id="7" creationId="{7324D04A-E596-4F0F-8165-8BADF3F8306C}"/>
          </ac:spMkLst>
        </pc:spChg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212794800" sldId="27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47419253" sldId="28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09614470" sldId="28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027468030" sldId="28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09497465" sldId="28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352498753" sldId="28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958569326" sldId="28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523527888" sldId="286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873653695" sldId="28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662377526" sldId="288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605228794" sldId="289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2766622836" sldId="290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997105075" sldId="291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727027054" sldId="292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3882284766" sldId="293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4075678612" sldId="294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039731559" sldId="295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643429883" sldId="297"/>
        </pc:sldMkLst>
      </pc:sldChg>
      <pc:sldChg chg="del">
        <pc:chgData name="은석 이" userId="af18d81f-601b-4b8c-ae0d-605950137b83" providerId="ADAL" clId="{1494427E-6E45-4321-8CA2-5A753031B71A}" dt="2022-05-24T21:13:37.664" v="4277" actId="47"/>
        <pc:sldMkLst>
          <pc:docMk/>
          <pc:sldMk cId="1765955861" sldId="298"/>
        </pc:sldMkLst>
      </pc:sldChg>
      <pc:sldChg chg="add del">
        <pc:chgData name="은석 이" userId="af18d81f-601b-4b8c-ae0d-605950137b83" providerId="ADAL" clId="{1494427E-6E45-4321-8CA2-5A753031B71A}" dt="2022-05-24T13:54:40.255" v="266"/>
        <pc:sldMkLst>
          <pc:docMk/>
          <pc:sldMk cId="2144977815" sldId="299"/>
        </pc:sldMkLst>
      </pc:sldChg>
      <pc:sldChg chg="addSp delSp modSp add mod">
        <pc:chgData name="은석 이" userId="af18d81f-601b-4b8c-ae0d-605950137b83" providerId="ADAL" clId="{1494427E-6E45-4321-8CA2-5A753031B71A}" dt="2022-05-24T21:15:45.772" v="4630" actId="20577"/>
        <pc:sldMkLst>
          <pc:docMk/>
          <pc:sldMk cId="4114711605" sldId="299"/>
        </pc:sldMkLst>
        <pc:spChg chg="mod">
          <ac:chgData name="은석 이" userId="af18d81f-601b-4b8c-ae0d-605950137b83" providerId="ADAL" clId="{1494427E-6E45-4321-8CA2-5A753031B71A}" dt="2022-05-24T21:14:18.194" v="4317" actId="6549"/>
          <ac:spMkLst>
            <pc:docMk/>
            <pc:sldMk cId="4114711605" sldId="299"/>
            <ac:spMk id="2" creationId="{B40F6B35-A2B0-458E-B812-B766E9FD4028}"/>
          </ac:spMkLst>
        </pc:spChg>
        <pc:spChg chg="mod">
          <ac:chgData name="은석 이" userId="af18d81f-601b-4b8c-ae0d-605950137b83" providerId="ADAL" clId="{1494427E-6E45-4321-8CA2-5A753031B71A}" dt="2022-05-24T21:15:45.772" v="4630" actId="20577"/>
          <ac:spMkLst>
            <pc:docMk/>
            <pc:sldMk cId="4114711605" sldId="299"/>
            <ac:spMk id="6" creationId="{5A449208-F114-436E-B63E-7D7668B205D9}"/>
          </ac:spMkLst>
        </pc:spChg>
        <pc:picChg chg="add del mod">
          <ac:chgData name="은석 이" userId="af18d81f-601b-4b8c-ae0d-605950137b83" providerId="ADAL" clId="{1494427E-6E45-4321-8CA2-5A753031B71A}" dt="2022-05-24T21:15:10.700" v="4521" actId="478"/>
          <ac:picMkLst>
            <pc:docMk/>
            <pc:sldMk cId="4114711605" sldId="299"/>
            <ac:picMk id="4" creationId="{26BDD023-3166-4FB0-9688-848E775E1D28}"/>
          </ac:picMkLst>
        </pc:picChg>
      </pc:sldChg>
      <pc:sldChg chg="add del setBg">
        <pc:chgData name="은석 이" userId="af18d81f-601b-4b8c-ae0d-605950137b83" providerId="ADAL" clId="{1494427E-6E45-4321-8CA2-5A753031B71A}" dt="2022-05-24T21:13:37.664" v="4277" actId="47"/>
        <pc:sldMkLst>
          <pc:docMk/>
          <pc:sldMk cId="1161729680" sldId="300"/>
        </pc:sldMkLst>
      </pc:sldChg>
      <pc:sldChg chg="modSp add mod">
        <pc:chgData name="은석 이" userId="af18d81f-601b-4b8c-ae0d-605950137b83" providerId="ADAL" clId="{1494427E-6E45-4321-8CA2-5A753031B71A}" dt="2022-05-24T21:17:28.050" v="4823" actId="5793"/>
        <pc:sldMkLst>
          <pc:docMk/>
          <pc:sldMk cId="3369994681" sldId="301"/>
        </pc:sldMkLst>
        <pc:spChg chg="mod">
          <ac:chgData name="은석 이" userId="af18d81f-601b-4b8c-ae0d-605950137b83" providerId="ADAL" clId="{1494427E-6E45-4321-8CA2-5A753031B71A}" dt="2022-05-24T21:17:28.050" v="4823" actId="5793"/>
          <ac:spMkLst>
            <pc:docMk/>
            <pc:sldMk cId="3369994681" sldId="301"/>
            <ac:spMk id="6" creationId="{5A449208-F114-436E-B63E-7D7668B205D9}"/>
          </ac:spMkLst>
        </pc:spChg>
      </pc:sldChg>
      <pc:sldChg chg="addSp delSp modSp add mod setBg">
        <pc:chgData name="은석 이" userId="af18d81f-601b-4b8c-ae0d-605950137b83" providerId="ADAL" clId="{1494427E-6E45-4321-8CA2-5A753031B71A}" dt="2022-05-24T21:03:23.051" v="3394" actId="20577"/>
        <pc:sldMkLst>
          <pc:docMk/>
          <pc:sldMk cId="1769703835" sldId="302"/>
        </pc:sldMkLst>
        <pc:spChg chg="mod">
          <ac:chgData name="은석 이" userId="af18d81f-601b-4b8c-ae0d-605950137b83" providerId="ADAL" clId="{1494427E-6E45-4321-8CA2-5A753031B71A}" dt="2022-05-24T15:35:43.597" v="2566" actId="20577"/>
          <ac:spMkLst>
            <pc:docMk/>
            <pc:sldMk cId="1769703835" sldId="302"/>
            <ac:spMk id="2" creationId="{CC30B04F-4E0C-4855-8587-CC7F3DF3B5D6}"/>
          </ac:spMkLst>
        </pc:spChg>
        <pc:spChg chg="del">
          <ac:chgData name="은석 이" userId="af18d81f-601b-4b8c-ae0d-605950137b83" providerId="ADAL" clId="{1494427E-6E45-4321-8CA2-5A753031B71A}" dt="2022-05-24T15:35:58.476" v="2568" actId="478"/>
          <ac:spMkLst>
            <pc:docMk/>
            <pc:sldMk cId="1769703835" sldId="302"/>
            <ac:spMk id="3" creationId="{68797A8E-C1CF-4A52-9F9E-66D8F0C8174A}"/>
          </ac:spMkLst>
        </pc:spChg>
        <pc:spChg chg="add mod">
          <ac:chgData name="은석 이" userId="af18d81f-601b-4b8c-ae0d-605950137b83" providerId="ADAL" clId="{1494427E-6E45-4321-8CA2-5A753031B71A}" dt="2022-05-24T21:03:23.051" v="3394" actId="20577"/>
          <ac:spMkLst>
            <pc:docMk/>
            <pc:sldMk cId="1769703835" sldId="302"/>
            <ac:spMk id="4" creationId="{8E6C1DC1-33CB-4744-AB74-036E5851956C}"/>
          </ac:spMkLst>
        </pc:spChg>
        <pc:spChg chg="add del mod">
          <ac:chgData name="은석 이" userId="af18d81f-601b-4b8c-ae0d-605950137b83" providerId="ADAL" clId="{1494427E-6E45-4321-8CA2-5A753031B71A}" dt="2022-05-24T15:36:01.186" v="2569" actId="478"/>
          <ac:spMkLst>
            <pc:docMk/>
            <pc:sldMk cId="1769703835" sldId="302"/>
            <ac:spMk id="8" creationId="{9E86A8F6-2FB8-48B6-9CE9-0D3534035267}"/>
          </ac:spMkLst>
        </pc:spChg>
        <pc:picChg chg="add del mod">
          <ac:chgData name="은석 이" userId="af18d81f-601b-4b8c-ae0d-605950137b83" providerId="ADAL" clId="{1494427E-6E45-4321-8CA2-5A753031B71A}" dt="2022-05-24T15:36:59.567" v="2702" actId="478"/>
          <ac:picMkLst>
            <pc:docMk/>
            <pc:sldMk cId="1769703835" sldId="302"/>
            <ac:picMk id="5" creationId="{AB5F0D3B-283F-4CF8-9633-FE028BE42306}"/>
          </ac:picMkLst>
        </pc:picChg>
        <pc:picChg chg="add del mod">
          <ac:chgData name="은석 이" userId="af18d81f-601b-4b8c-ae0d-605950137b83" providerId="ADAL" clId="{1494427E-6E45-4321-8CA2-5A753031B71A}" dt="2022-05-24T15:37:00.122" v="2703" actId="478"/>
          <ac:picMkLst>
            <pc:docMk/>
            <pc:sldMk cId="1769703835" sldId="302"/>
            <ac:picMk id="6" creationId="{A726EA30-DE9E-4089-BE37-6FA066DEE3B6}"/>
          </ac:picMkLst>
        </pc:picChg>
        <pc:picChg chg="add mod">
          <ac:chgData name="은석 이" userId="af18d81f-601b-4b8c-ae0d-605950137b83" providerId="ADAL" clId="{1494427E-6E45-4321-8CA2-5A753031B71A}" dt="2022-05-24T21:02:57.891" v="3308" actId="1076"/>
          <ac:picMkLst>
            <pc:docMk/>
            <pc:sldMk cId="1769703835" sldId="302"/>
            <ac:picMk id="10" creationId="{B9B2C635-8741-446C-A0B6-744D24524EA3}"/>
          </ac:picMkLst>
        </pc:picChg>
        <pc:picChg chg="add mod">
          <ac:chgData name="은석 이" userId="af18d81f-601b-4b8c-ae0d-605950137b83" providerId="ADAL" clId="{1494427E-6E45-4321-8CA2-5A753031B71A}" dt="2022-05-24T21:02:56.115" v="3307" actId="1076"/>
          <ac:picMkLst>
            <pc:docMk/>
            <pc:sldMk cId="1769703835" sldId="302"/>
            <ac:picMk id="12" creationId="{6D49D96D-B2A1-4DD5-908C-E2D5CFB7D47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04:12.712" v="3404" actId="20577"/>
        <pc:sldMkLst>
          <pc:docMk/>
          <pc:sldMk cId="3572700834" sldId="303"/>
        </pc:sldMkLst>
        <pc:spChg chg="mod">
          <ac:chgData name="은석 이" userId="af18d81f-601b-4b8c-ae0d-605950137b83" providerId="ADAL" clId="{1494427E-6E45-4321-8CA2-5A753031B71A}" dt="2022-05-24T21:04:12.712" v="3404" actId="20577"/>
          <ac:spMkLst>
            <pc:docMk/>
            <pc:sldMk cId="3572700834" sldId="303"/>
            <ac:spMk id="4" creationId="{904B8BCA-E657-4833-AB40-B59867614AA2}"/>
          </ac:spMkLst>
        </pc:spChg>
        <pc:spChg chg="add mod">
          <ac:chgData name="은석 이" userId="af18d81f-601b-4b8c-ae0d-605950137b83" providerId="ADAL" clId="{1494427E-6E45-4321-8CA2-5A753031B71A}" dt="2022-05-24T21:02:45.612" v="3306"/>
          <ac:spMkLst>
            <pc:docMk/>
            <pc:sldMk cId="3572700834" sldId="303"/>
            <ac:spMk id="6" creationId="{3A0D74BD-7727-4409-9D00-6EA7BB2ECA65}"/>
          </ac:spMkLst>
        </pc:spChg>
        <pc:picChg chg="add mod">
          <ac:chgData name="은석 이" userId="af18d81f-601b-4b8c-ae0d-605950137b83" providerId="ADAL" clId="{1494427E-6E45-4321-8CA2-5A753031B71A}" dt="2022-05-24T21:02:00.266" v="3222" actId="1076"/>
          <ac:picMkLst>
            <pc:docMk/>
            <pc:sldMk cId="3572700834" sldId="303"/>
            <ac:picMk id="3" creationId="{E00833D8-D482-4AD9-99DC-5FCF9048E66F}"/>
          </ac:picMkLst>
        </pc:picChg>
        <pc:picChg chg="del">
          <ac:chgData name="은석 이" userId="af18d81f-601b-4b8c-ae0d-605950137b83" providerId="ADAL" clId="{1494427E-6E45-4321-8CA2-5A753031B71A}" dt="2022-05-24T20:56:00.493" v="2876" actId="478"/>
          <ac:picMkLst>
            <pc:docMk/>
            <pc:sldMk cId="3572700834" sldId="303"/>
            <ac:picMk id="5" creationId="{884A6AA9-373F-4854-BBD7-D573F012461F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0:24.256" v="3817"/>
        <pc:sldMkLst>
          <pc:docMk/>
          <pc:sldMk cId="3475123794" sldId="304"/>
        </pc:sldMkLst>
        <pc:spChg chg="mod">
          <ac:chgData name="은석 이" userId="af18d81f-601b-4b8c-ae0d-605950137b83" providerId="ADAL" clId="{1494427E-6E45-4321-8CA2-5A753031B71A}" dt="2022-05-24T21:10:24.256" v="3817"/>
          <ac:spMkLst>
            <pc:docMk/>
            <pc:sldMk cId="3475123794" sldId="304"/>
            <ac:spMk id="9" creationId="{97C2B3B8-344D-4F66-B45E-00C376ACB17A}"/>
          </ac:spMkLst>
        </pc:spChg>
        <pc:picChg chg="add mod">
          <ac:chgData name="은석 이" userId="af18d81f-601b-4b8c-ae0d-605950137b83" providerId="ADAL" clId="{1494427E-6E45-4321-8CA2-5A753031B71A}" dt="2022-05-24T21:09:59.283" v="3717" actId="1076"/>
          <ac:picMkLst>
            <pc:docMk/>
            <pc:sldMk cId="3475123794" sldId="304"/>
            <ac:picMk id="3" creationId="{770558DE-1704-46C3-B9E8-AB4B65B36DB6}"/>
          </ac:picMkLst>
        </pc:picChg>
        <pc:picChg chg="del">
          <ac:chgData name="은석 이" userId="af18d81f-601b-4b8c-ae0d-605950137b83" providerId="ADAL" clId="{1494427E-6E45-4321-8CA2-5A753031B71A}" dt="2022-05-24T21:09:57.138" v="3715" actId="478"/>
          <ac:picMkLst>
            <pc:docMk/>
            <pc:sldMk cId="3475123794" sldId="304"/>
            <ac:picMk id="7" creationId="{EA81F87F-71A3-44BB-93AA-A1558C6ACF5B}"/>
          </ac:picMkLst>
        </pc:picChg>
      </pc:sldChg>
      <pc:sldChg chg="addSp delSp modSp add mod">
        <pc:chgData name="은석 이" userId="af18d81f-601b-4b8c-ae0d-605950137b83" providerId="ADAL" clId="{1494427E-6E45-4321-8CA2-5A753031B71A}" dt="2022-05-24T21:13:58.537" v="4284"/>
        <pc:sldMkLst>
          <pc:docMk/>
          <pc:sldMk cId="3352048768" sldId="305"/>
        </pc:sldMkLst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5" creationId="{899A5050-8FBE-4060-BC6B-2161C03E33E6}"/>
          </ac:spMkLst>
        </pc:spChg>
        <pc:spChg chg="del">
          <ac:chgData name="은석 이" userId="af18d81f-601b-4b8c-ae0d-605950137b83" providerId="ADAL" clId="{1494427E-6E45-4321-8CA2-5A753031B71A}" dt="2022-05-24T21:13:57.688" v="4283" actId="478"/>
          <ac:spMkLst>
            <pc:docMk/>
            <pc:sldMk cId="3352048768" sldId="305"/>
            <ac:spMk id="6" creationId="{B2CC3671-910C-4212-BCD2-72C9674D9136}"/>
          </ac:spMkLst>
        </pc:spChg>
        <pc:spChg chg="add mod">
          <ac:chgData name="은석 이" userId="af18d81f-601b-4b8c-ae0d-605950137b83" providerId="ADAL" clId="{1494427E-6E45-4321-8CA2-5A753031B71A}" dt="2022-05-24T21:13:58.537" v="4284"/>
          <ac:spMkLst>
            <pc:docMk/>
            <pc:sldMk cId="3352048768" sldId="305"/>
            <ac:spMk id="7" creationId="{D5FD2707-E5CF-40EA-8FF3-C51F0B9D149B}"/>
          </ac:spMkLst>
        </pc:spChg>
        <pc:spChg chg="del">
          <ac:chgData name="은석 이" userId="af18d81f-601b-4b8c-ae0d-605950137b83" providerId="ADAL" clId="{1494427E-6E45-4321-8CA2-5A753031B71A}" dt="2022-05-24T21:13:56.544" v="4282" actId="478"/>
          <ac:spMkLst>
            <pc:docMk/>
            <pc:sldMk cId="3352048768" sldId="305"/>
            <ac:spMk id="9" creationId="{97C2B3B8-344D-4F66-B45E-00C376ACB17A}"/>
          </ac:spMkLst>
        </pc:spChg>
        <pc:picChg chg="del">
          <ac:chgData name="은석 이" userId="af18d81f-601b-4b8c-ae0d-605950137b83" providerId="ADAL" clId="{1494427E-6E45-4321-8CA2-5A753031B71A}" dt="2022-05-24T21:13:55.204" v="4281" actId="478"/>
          <ac:picMkLst>
            <pc:docMk/>
            <pc:sldMk cId="3352048768" sldId="305"/>
            <ac:picMk id="3" creationId="{770558DE-1704-46C3-B9E8-AB4B65B36DB6}"/>
          </ac:picMkLst>
        </pc:picChg>
      </pc:sldChg>
      <pc:sldChg chg="add del">
        <pc:chgData name="은석 이" userId="af18d81f-601b-4b8c-ae0d-605950137b83" providerId="ADAL" clId="{1494427E-6E45-4321-8CA2-5A753031B71A}" dt="2022-05-24T21:16:01.633" v="4632" actId="47"/>
        <pc:sldMkLst>
          <pc:docMk/>
          <pc:sldMk cId="3071482888" sldId="306"/>
        </pc:sldMkLst>
      </pc:sldChg>
      <pc:sldChg chg="addSp delSp modSp add mod setBg delDesignElem">
        <pc:chgData name="은석 이" userId="af18d81f-601b-4b8c-ae0d-605950137b83" providerId="ADAL" clId="{1494427E-6E45-4321-8CA2-5A753031B71A}" dt="2022-05-24T21:32:54.077" v="6503" actId="20577"/>
        <pc:sldMkLst>
          <pc:docMk/>
          <pc:sldMk cId="3279740635" sldId="306"/>
        </pc:sldMkLst>
        <pc:spChg chg="add mod">
          <ac:chgData name="은석 이" userId="af18d81f-601b-4b8c-ae0d-605950137b83" providerId="ADAL" clId="{1494427E-6E45-4321-8CA2-5A753031B71A}" dt="2022-05-24T21:32:44.954" v="6499"/>
          <ac:spMkLst>
            <pc:docMk/>
            <pc:sldMk cId="3279740635" sldId="306"/>
            <ac:spMk id="4" creationId="{D37158F5-6899-411B-9A5C-94D184D5038B}"/>
          </ac:spMkLst>
        </pc:spChg>
        <pc:spChg chg="add mod">
          <ac:chgData name="은석 이" userId="af18d81f-601b-4b8c-ae0d-605950137b83" providerId="ADAL" clId="{1494427E-6E45-4321-8CA2-5A753031B71A}" dt="2022-05-24T21:32:54.077" v="6503" actId="20577"/>
          <ac:spMkLst>
            <pc:docMk/>
            <pc:sldMk cId="3279740635" sldId="306"/>
            <ac:spMk id="9" creationId="{2C9F9349-A3A4-4FFC-8202-C19062F3C27C}"/>
          </ac:spMkLst>
        </pc:spChg>
        <pc:spChg chg="del">
          <ac:chgData name="은석 이" userId="af18d81f-601b-4b8c-ae0d-605950137b83" providerId="ADAL" clId="{1494427E-6E45-4321-8CA2-5A753031B71A}" dt="2022-05-24T21:20:52.028" v="4850" actId="478"/>
          <ac:spMkLst>
            <pc:docMk/>
            <pc:sldMk cId="3279740635" sldId="306"/>
            <ac:spMk id="44" creationId="{34C1E82E-19D7-4B4C-B778-B31EB8F9ABA5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49" creationId="{33801627-6861-4EA9-BE98-E0CE33A894D9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1" creationId="{93C1483F-490E-4C8A-8765-1F8AF0C67D5F}"/>
          </ac:spMkLst>
        </pc:spChg>
        <pc:spChg chg="del">
          <ac:chgData name="은석 이" userId="af18d81f-601b-4b8c-ae0d-605950137b83" providerId="ADAL" clId="{1494427E-6E45-4321-8CA2-5A753031B71A}" dt="2022-05-24T21:20:48.681" v="4849"/>
          <ac:spMkLst>
            <pc:docMk/>
            <pc:sldMk cId="3279740635" sldId="306"/>
            <ac:spMk id="53" creationId="{0249BF42-D05C-4553-9417-7B8695759291}"/>
          </ac:spMkLst>
        </pc:spChg>
      </pc:sldChg>
    </pc:docChg>
  </pc:docChgLst>
  <pc:docChgLst>
    <pc:chgData name="은석 이" userId="af18d81f-601b-4b8c-ae0d-605950137b83" providerId="ADAL" clId="{E0186E4A-1FD0-4AA0-BBC1-03716B25C14B}"/>
    <pc:docChg chg="custSel modSld">
      <pc:chgData name="은석 이" userId="af18d81f-601b-4b8c-ae0d-605950137b83" providerId="ADAL" clId="{E0186E4A-1FD0-4AA0-BBC1-03716B25C14B}" dt="2022-05-24T21:38:57.211" v="531" actId="20577"/>
      <pc:docMkLst>
        <pc:docMk/>
      </pc:docMkLst>
      <pc:sldChg chg="modSp mod">
        <pc:chgData name="은석 이" userId="af18d81f-601b-4b8c-ae0d-605950137b83" providerId="ADAL" clId="{E0186E4A-1FD0-4AA0-BBC1-03716B25C14B}" dt="2022-05-24T21:38:57.211" v="531" actId="20577"/>
        <pc:sldMkLst>
          <pc:docMk/>
          <pc:sldMk cId="3352048768" sldId="305"/>
        </pc:sldMkLst>
        <pc:spChg chg="mod">
          <ac:chgData name="은석 이" userId="af18d81f-601b-4b8c-ae0d-605950137b83" providerId="ADAL" clId="{E0186E4A-1FD0-4AA0-BBC1-03716B25C14B}" dt="2022-05-24T21:38:57.211" v="531" actId="20577"/>
          <ac:spMkLst>
            <pc:docMk/>
            <pc:sldMk cId="3352048768" sldId="305"/>
            <ac:spMk id="5" creationId="{899A5050-8FBE-4060-BC6B-2161C03E3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02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7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4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0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84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06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83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4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3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DDCC384-E961-4E31-8562-4DE5A343C676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5C1641F-98F4-4C42-BA1B-D4BECA117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3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8F106-2868-457C-A936-6797DF1A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 </a:t>
            </a:r>
            <a:r>
              <a:rPr lang="ko-KR" altLang="en-US" sz="2000" dirty="0" err="1"/>
              <a:t>반응형웹</a:t>
            </a:r>
            <a:r>
              <a:rPr lang="ko-KR" altLang="en-US" sz="2000" dirty="0"/>
              <a:t> 기말과제</a:t>
            </a:r>
            <a:br>
              <a:rPr lang="en-US" altLang="ko-KR" sz="2000" dirty="0"/>
            </a:br>
            <a:br>
              <a:rPr lang="en-US" altLang="ko-KR" sz="6000" dirty="0"/>
            </a:br>
            <a:r>
              <a:rPr lang="ko-KR" altLang="en-US" sz="6000" dirty="0"/>
              <a:t>슈팅게임</a:t>
            </a:r>
            <a:br>
              <a:rPr lang="en-US" altLang="ko-KR" sz="6000" dirty="0"/>
            </a:b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A353-F998-4EB9-8433-B02F21EEE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anchor="t">
            <a:normAutofit/>
          </a:bodyPr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반 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ko-KR" altLang="en-US" sz="2800" dirty="0">
                <a:solidFill>
                  <a:schemeClr val="tx1"/>
                </a:solidFill>
              </a:rPr>
              <a:t>수요일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r"/>
            <a:r>
              <a:rPr lang="en-US" altLang="ko-KR" sz="2800" dirty="0">
                <a:solidFill>
                  <a:schemeClr val="tx1"/>
                </a:solidFill>
              </a:rPr>
              <a:t>201927068 </a:t>
            </a:r>
            <a:r>
              <a:rPr lang="ko-KR" altLang="en-US" sz="2800" dirty="0">
                <a:solidFill>
                  <a:schemeClr val="tx1"/>
                </a:solidFill>
              </a:rPr>
              <a:t>송하규</a:t>
            </a:r>
            <a:endParaRPr lang="en-US" altLang="ko-KR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9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45DFC11-A20C-D4D5-385E-556FEAD53B6F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2.2Bullet</a:t>
            </a:r>
            <a:endParaRPr lang="ko-KR" altLang="en-US" sz="2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579CDB-F365-CA07-370B-0A7F2D16DE01}"/>
              </a:ext>
            </a:extLst>
          </p:cNvPr>
          <p:cNvSpPr/>
          <p:nvPr/>
        </p:nvSpPr>
        <p:spPr>
          <a:xfrm>
            <a:off x="3608690" y="242090"/>
            <a:ext cx="1252756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게임시작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5C429A-9B8F-F3B7-45E0-14772C300C6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5068" y="888042"/>
            <a:ext cx="0" cy="542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333D5E9D-E647-F87B-8616-C168ADB88727}"/>
              </a:ext>
            </a:extLst>
          </p:cNvPr>
          <p:cNvSpPr/>
          <p:nvPr/>
        </p:nvSpPr>
        <p:spPr>
          <a:xfrm>
            <a:off x="3276638" y="2357307"/>
            <a:ext cx="1916859" cy="931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마우스 좌클릭을 하였나요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651963-3697-E511-CF66-AF7602AD3D53}"/>
              </a:ext>
            </a:extLst>
          </p:cNvPr>
          <p:cNvCxnSpPr>
            <a:cxnSpLocks/>
          </p:cNvCxnSpPr>
          <p:nvPr/>
        </p:nvCxnSpPr>
        <p:spPr>
          <a:xfrm>
            <a:off x="4235068" y="3288485"/>
            <a:ext cx="0" cy="48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8C6582-CD3B-B4E2-3AE2-6EAC24B1EB9D}"/>
              </a:ext>
            </a:extLst>
          </p:cNvPr>
          <p:cNvSpPr txBox="1"/>
          <p:nvPr/>
        </p:nvSpPr>
        <p:spPr>
          <a:xfrm>
            <a:off x="3665680" y="33052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6A6B9E-A650-0F5D-993A-B204120A881F}"/>
              </a:ext>
            </a:extLst>
          </p:cNvPr>
          <p:cNvSpPr/>
          <p:nvPr/>
        </p:nvSpPr>
        <p:spPr>
          <a:xfrm>
            <a:off x="3538627" y="3793016"/>
            <a:ext cx="1392879" cy="509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총알 발사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301A43-4057-7811-4CE1-E8262936F839}"/>
              </a:ext>
            </a:extLst>
          </p:cNvPr>
          <p:cNvCxnSpPr>
            <a:cxnSpLocks/>
          </p:cNvCxnSpPr>
          <p:nvPr/>
        </p:nvCxnSpPr>
        <p:spPr>
          <a:xfrm>
            <a:off x="4235068" y="4302647"/>
            <a:ext cx="0" cy="48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5B6097F0-BC3F-78C5-4DC5-BCEB6F85BFFF}"/>
              </a:ext>
            </a:extLst>
          </p:cNvPr>
          <p:cNvSpPr/>
          <p:nvPr/>
        </p:nvSpPr>
        <p:spPr>
          <a:xfrm>
            <a:off x="3276638" y="4790400"/>
            <a:ext cx="1916859" cy="931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적이 맞았나요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F3F625-08F8-9AE2-FFF7-DBE6CB8153C6}"/>
              </a:ext>
            </a:extLst>
          </p:cNvPr>
          <p:cNvCxnSpPr>
            <a:cxnSpLocks/>
          </p:cNvCxnSpPr>
          <p:nvPr/>
        </p:nvCxnSpPr>
        <p:spPr>
          <a:xfrm>
            <a:off x="4235068" y="5721578"/>
            <a:ext cx="0" cy="48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D52723-3035-2EC7-7BDF-5B8295CFEA45}"/>
              </a:ext>
            </a:extLst>
          </p:cNvPr>
          <p:cNvSpPr txBox="1"/>
          <p:nvPr/>
        </p:nvSpPr>
        <p:spPr>
          <a:xfrm>
            <a:off x="5101285" y="48695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8F6CF-CDAF-3FC1-04ED-FC0737A60E3D}"/>
              </a:ext>
            </a:extLst>
          </p:cNvPr>
          <p:cNvSpPr txBox="1"/>
          <p:nvPr/>
        </p:nvSpPr>
        <p:spPr>
          <a:xfrm>
            <a:off x="5341538" y="21591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CC84EF-9E86-6184-3779-3B0815956137}"/>
              </a:ext>
            </a:extLst>
          </p:cNvPr>
          <p:cNvCxnSpPr>
            <a:cxnSpLocks/>
          </p:cNvCxnSpPr>
          <p:nvPr/>
        </p:nvCxnSpPr>
        <p:spPr>
          <a:xfrm>
            <a:off x="5193497" y="5238925"/>
            <a:ext cx="699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FAC5E1-F06F-9DEE-17CA-BDD22902F12F}"/>
              </a:ext>
            </a:extLst>
          </p:cNvPr>
          <p:cNvSpPr txBox="1"/>
          <p:nvPr/>
        </p:nvSpPr>
        <p:spPr>
          <a:xfrm>
            <a:off x="3726036" y="572157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C2CF2CE-863C-4CCC-11B9-24A308FB3A0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4770893" y="1673503"/>
            <a:ext cx="422604" cy="1149393"/>
          </a:xfrm>
          <a:prstGeom prst="bentConnector3">
            <a:avLst>
              <a:gd name="adj1" fmla="val -540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D77BF0-4567-FE85-F51C-2DCB7E3F5580}"/>
              </a:ext>
            </a:extLst>
          </p:cNvPr>
          <p:cNvCxnSpPr>
            <a:cxnSpLocks/>
          </p:cNvCxnSpPr>
          <p:nvPr/>
        </p:nvCxnSpPr>
        <p:spPr>
          <a:xfrm>
            <a:off x="4235068" y="1960933"/>
            <a:ext cx="0" cy="396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526261-A57C-2687-7F95-0C84FE15D8CC}"/>
              </a:ext>
            </a:extLst>
          </p:cNvPr>
          <p:cNvSpPr/>
          <p:nvPr/>
        </p:nvSpPr>
        <p:spPr>
          <a:xfrm>
            <a:off x="3657091" y="1430328"/>
            <a:ext cx="1113802" cy="53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생성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1439D80-D304-88C2-AF24-B842D3CE7379}"/>
              </a:ext>
            </a:extLst>
          </p:cNvPr>
          <p:cNvSpPr/>
          <p:nvPr/>
        </p:nvSpPr>
        <p:spPr>
          <a:xfrm>
            <a:off x="3657091" y="6228333"/>
            <a:ext cx="1222144" cy="46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총알이 밖으로 나감</a:t>
            </a:r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6554AB11-A80D-5F18-C0DE-192411D994DD}"/>
              </a:ext>
            </a:extLst>
          </p:cNvPr>
          <p:cNvSpPr/>
          <p:nvPr/>
        </p:nvSpPr>
        <p:spPr>
          <a:xfrm>
            <a:off x="5893292" y="4790400"/>
            <a:ext cx="1916859" cy="9311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 크기가 </a:t>
            </a:r>
            <a:r>
              <a:rPr lang="en-US" altLang="ko-KR" sz="1200" dirty="0"/>
              <a:t>10</a:t>
            </a:r>
            <a:r>
              <a:rPr lang="ko-KR" altLang="en-US" sz="1200" dirty="0"/>
              <a:t>이하인가요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EEF542-80C2-ECA3-3E6E-6582BA49AEDD}"/>
              </a:ext>
            </a:extLst>
          </p:cNvPr>
          <p:cNvSpPr txBox="1"/>
          <p:nvPr/>
        </p:nvSpPr>
        <p:spPr>
          <a:xfrm>
            <a:off x="7751428" y="48695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410181A-2BA8-4EA9-FC16-7958BD404A24}"/>
              </a:ext>
            </a:extLst>
          </p:cNvPr>
          <p:cNvCxnSpPr>
            <a:cxnSpLocks/>
          </p:cNvCxnSpPr>
          <p:nvPr/>
        </p:nvCxnSpPr>
        <p:spPr>
          <a:xfrm>
            <a:off x="7810151" y="5238925"/>
            <a:ext cx="699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3AEB71-4547-B201-92C0-E8D7AF44EEA2}"/>
              </a:ext>
            </a:extLst>
          </p:cNvPr>
          <p:cNvSpPr/>
          <p:nvPr/>
        </p:nvSpPr>
        <p:spPr>
          <a:xfrm>
            <a:off x="6294820" y="6209331"/>
            <a:ext cx="1113802" cy="53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적 소멸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45E833-4120-F8C7-4BAE-7F6DA255E201}"/>
              </a:ext>
            </a:extLst>
          </p:cNvPr>
          <p:cNvCxnSpPr>
            <a:cxnSpLocks/>
          </p:cNvCxnSpPr>
          <p:nvPr/>
        </p:nvCxnSpPr>
        <p:spPr>
          <a:xfrm>
            <a:off x="6862542" y="5721578"/>
            <a:ext cx="0" cy="48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C81E1D-9515-1DD6-B486-452EA66D1C7E}"/>
              </a:ext>
            </a:extLst>
          </p:cNvPr>
          <p:cNvSpPr txBox="1"/>
          <p:nvPr/>
        </p:nvSpPr>
        <p:spPr>
          <a:xfrm>
            <a:off x="6386504" y="571347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3E76DA-51CC-4CCC-668A-09653B22F788}"/>
              </a:ext>
            </a:extLst>
          </p:cNvPr>
          <p:cNvSpPr/>
          <p:nvPr/>
        </p:nvSpPr>
        <p:spPr>
          <a:xfrm>
            <a:off x="8522996" y="4988587"/>
            <a:ext cx="1204014" cy="53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 크기 </a:t>
            </a:r>
            <a:endParaRPr lang="en-US" altLang="ko-KR" dirty="0"/>
          </a:p>
          <a:p>
            <a:pPr algn="ctr"/>
            <a:r>
              <a:rPr lang="en-US" altLang="ko-KR" dirty="0"/>
              <a:t>-10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68C3D60-F63A-106F-A565-B3FD293780EA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6480367" y="2343951"/>
            <a:ext cx="442063" cy="48472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3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CC3671-910C-4212-BCD2-72C9674D9136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3. Class Diagram</a:t>
            </a:r>
          </a:p>
          <a:p>
            <a:endParaRPr lang="en-US" altLang="ko-KR" sz="4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C2B3B8-344D-4F66-B45E-00C376ACB17A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Enemy,Player,Bullet</a:t>
            </a:r>
            <a:r>
              <a:rPr lang="ko-KR" altLang="en-US" dirty="0"/>
              <a:t>를 </a:t>
            </a:r>
            <a:r>
              <a:rPr lang="en-US" altLang="ko-KR" dirty="0" err="1"/>
              <a:t>GameLoop</a:t>
            </a:r>
            <a:r>
              <a:rPr lang="ko-KR" altLang="en-US" dirty="0"/>
              <a:t>에 상속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563DB-685D-161A-964D-710B57540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05" y="271022"/>
            <a:ext cx="546811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C57065-3571-5140-7022-4DCC3442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0" y="2705661"/>
            <a:ext cx="4498511" cy="2300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F6D545-EC9A-A2F1-999E-84860F17CFA1}"/>
              </a:ext>
            </a:extLst>
          </p:cNvPr>
          <p:cNvSpPr txBox="1"/>
          <p:nvPr/>
        </p:nvSpPr>
        <p:spPr>
          <a:xfrm>
            <a:off x="2622341" y="2216727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화면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E6C6F2F-67E7-4F41-2314-C27E8EF2B3BA}"/>
              </a:ext>
            </a:extLst>
          </p:cNvPr>
          <p:cNvSpPr/>
          <p:nvPr/>
        </p:nvSpPr>
        <p:spPr>
          <a:xfrm>
            <a:off x="5735782" y="3583709"/>
            <a:ext cx="883132" cy="4802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AC54D6-164E-0241-BF62-3DE8E90E8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11" y="2705661"/>
            <a:ext cx="4502875" cy="25769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4804A0-8F9B-2DF8-5901-86EA2BB2F7A2}"/>
              </a:ext>
            </a:extLst>
          </p:cNvPr>
          <p:cNvSpPr txBox="1"/>
          <p:nvPr/>
        </p:nvSpPr>
        <p:spPr>
          <a:xfrm>
            <a:off x="8402857" y="2185842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11471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4A95E2-5C92-8616-C60C-2EE23D96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22" y="2364493"/>
            <a:ext cx="6573155" cy="377869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46F6DF6-A913-8353-8B9A-F354A2B0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22692"/>
            <a:ext cx="9692640" cy="13255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결과물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F990C-B761-1067-9024-B74E336ACE02}"/>
              </a:ext>
            </a:extLst>
          </p:cNvPr>
          <p:cNvSpPr txBox="1"/>
          <p:nvPr/>
        </p:nvSpPr>
        <p:spPr>
          <a:xfrm>
            <a:off x="5745016" y="1890278"/>
            <a:ext cx="70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엔딩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16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F6B35-A2B0-458E-B812-B766E9FD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소감 한마디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BDD023-3166-4FB0-9688-848E775E1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30" b="2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A3EF5D-1AA5-4BA5-B881-C9E3832E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449208-F114-436E-B63E-7D7668B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900" dirty="0"/>
              <a:t>과제를 하면 저에 많이 부족한 점을 알게 되었습니다</a:t>
            </a:r>
            <a:r>
              <a:rPr lang="en-US" altLang="ko-KR" sz="1900" dirty="0"/>
              <a:t>. </a:t>
            </a:r>
            <a:r>
              <a:rPr lang="ko-KR" altLang="en-US" sz="1900" dirty="0"/>
              <a:t>아직 팀플도 많이 미숙하고 학교를 다니면 배울 점이 많은 거 같습니다</a:t>
            </a:r>
            <a:r>
              <a:rPr lang="en-US" altLang="ko-KR" sz="1900" dirty="0"/>
              <a:t>. </a:t>
            </a:r>
            <a:r>
              <a:rPr lang="ko-KR" altLang="en-US" sz="1900" dirty="0"/>
              <a:t>과제 기간을 늘려 주셔서 감사합니다</a:t>
            </a:r>
            <a:r>
              <a:rPr lang="en-US" altLang="ko-KR" sz="19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900" dirty="0"/>
              <a:t>교수님 엄청 고생 많으셨습니다</a:t>
            </a:r>
            <a:r>
              <a:rPr lang="en-US" altLang="ko-KR" sz="19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900" dirty="0"/>
              <a:t>항상 감사합니다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9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27A-A5BF-4382-ABC7-C1C156F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34C1E82E-19D7-4B4C-B778-B31EB8F9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2686249" cy="55710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1. </a:t>
            </a:r>
            <a:r>
              <a:rPr lang="ko-KR" altLang="en-US" sz="1700" dirty="0"/>
              <a:t>게임 개요</a:t>
            </a:r>
            <a:endParaRPr lang="en-US" altLang="ko-KR" sz="17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500" dirty="0"/>
              <a:t>1.1 </a:t>
            </a:r>
            <a:r>
              <a:rPr lang="ko-KR" altLang="en-US" sz="1500" dirty="0"/>
              <a:t>개발</a:t>
            </a:r>
            <a:r>
              <a:rPr lang="en-US" altLang="ko-KR" sz="1500" dirty="0"/>
              <a:t> </a:t>
            </a:r>
            <a:r>
              <a:rPr lang="ko-KR" altLang="en-US" sz="1500" dirty="0"/>
              <a:t>및 동작환경</a:t>
            </a:r>
            <a:endParaRPr lang="en-US" altLang="ko-KR" sz="15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500" dirty="0"/>
              <a:t>1.2 </a:t>
            </a:r>
            <a:r>
              <a:rPr lang="ko-KR" altLang="en-US" sz="1500" dirty="0"/>
              <a:t>게임 소개</a:t>
            </a:r>
            <a:endParaRPr lang="en-US" altLang="ko-KR" sz="15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500" dirty="0"/>
              <a:t>1.3 </a:t>
            </a:r>
            <a:r>
              <a:rPr lang="ko-KR" altLang="en-US" sz="1500" dirty="0"/>
              <a:t>게임 조작법</a:t>
            </a: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2. </a:t>
            </a:r>
            <a:r>
              <a:rPr lang="ko-KR" altLang="en-US" sz="1700" dirty="0"/>
              <a:t>게임 </a:t>
            </a:r>
            <a:r>
              <a:rPr lang="en-US" altLang="ko-KR" sz="1700" dirty="0"/>
              <a:t>Flowchart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500" dirty="0"/>
              <a:t>2.1 </a:t>
            </a:r>
            <a:r>
              <a:rPr lang="ko-KR" altLang="en-US" sz="1500" dirty="0"/>
              <a:t>게임 전체 로직</a:t>
            </a:r>
            <a:endParaRPr lang="en-US" altLang="ko-KR" sz="15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500" dirty="0"/>
              <a:t>2.2 Event</a:t>
            </a:r>
            <a:r>
              <a:rPr lang="ko-KR" altLang="en-US" sz="1500" dirty="0"/>
              <a:t>별 </a:t>
            </a:r>
            <a:r>
              <a:rPr lang="en-US" altLang="ko-KR" sz="1500" dirty="0"/>
              <a:t>Flowchart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게임 </a:t>
            </a:r>
            <a:r>
              <a:rPr lang="en-US" altLang="ko-KR" sz="1700" dirty="0"/>
              <a:t>Class Diagram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4. </a:t>
            </a:r>
            <a:r>
              <a:rPr lang="ko-KR" altLang="en-US" sz="1700" dirty="0"/>
              <a:t>게임 결과물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5. </a:t>
            </a:r>
            <a:r>
              <a:rPr lang="ko-KR" altLang="en-US" sz="1700" dirty="0"/>
              <a:t>소감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189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1.1</a:t>
            </a:r>
            <a:r>
              <a:rPr lang="ko-KR" altLang="en-US" sz="2400" dirty="0"/>
              <a:t>동작환경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97A8E-C1CF-4A52-9F9E-66D8F0C8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56" y="1832916"/>
            <a:ext cx="6590644" cy="4627425"/>
          </a:xfrm>
        </p:spPr>
        <p:txBody>
          <a:bodyPr>
            <a:normAutofit/>
          </a:bodyPr>
          <a:lstStyle/>
          <a:p>
            <a:r>
              <a:rPr lang="en-US" altLang="ko-KR" dirty="0"/>
              <a:t>Browser : Chrome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101.0.4951.67(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공식 빌드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 (64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비트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  <a:endParaRPr lang="en-US" altLang="ko-KR" dirty="0"/>
          </a:p>
          <a:p>
            <a:r>
              <a:rPr lang="en-US" altLang="ko-KR" dirty="0"/>
              <a:t>OS : 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RAM : 16GB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AMD Ryzen 5 5600X 6 – Core Processor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RTX</a:t>
            </a:r>
            <a:r>
              <a:rPr lang="ko-KR" altLang="en-US" dirty="0"/>
              <a:t> </a:t>
            </a:r>
            <a:r>
              <a:rPr lang="en-US" altLang="ko-KR" dirty="0"/>
              <a:t>3060 </a:t>
            </a:r>
            <a:r>
              <a:rPr lang="en-US" altLang="ko-KR" dirty="0" err="1"/>
              <a:t>ti</a:t>
            </a:r>
            <a:endParaRPr lang="en-US" altLang="ko-KR" dirty="0"/>
          </a:p>
          <a:p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Language : html + JS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8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B04F-4E0C-4855-8587-CC7F3DF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90" y="397658"/>
            <a:ext cx="4583456" cy="119888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1.2</a:t>
            </a:r>
            <a:r>
              <a:rPr lang="ko-KR" altLang="en-US" sz="2400" dirty="0"/>
              <a:t> 게임 소개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6C1DC1-33CB-4744-AB74-036E5851956C}"/>
              </a:ext>
            </a:extLst>
          </p:cNvPr>
          <p:cNvSpPr txBox="1">
            <a:spLocks/>
          </p:cNvSpPr>
          <p:nvPr/>
        </p:nvSpPr>
        <p:spPr>
          <a:xfrm>
            <a:off x="742157" y="1632903"/>
            <a:ext cx="9446768" cy="457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게임 설명</a:t>
            </a:r>
            <a:endParaRPr lang="en-US" altLang="ko-KR" sz="2800" dirty="0"/>
          </a:p>
          <a:p>
            <a:pPr marL="617220" lvl="1" indent="-342900">
              <a:buFont typeface="+mj-lt"/>
              <a:buAutoNum type="arabicPeriod"/>
            </a:pPr>
            <a:r>
              <a:rPr lang="ko-KR" altLang="en-US" sz="2400" dirty="0"/>
              <a:t>날아오는 적을 쏴서 죽이는 게임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게임화면 구성</a:t>
            </a:r>
            <a:r>
              <a:rPr lang="en-US" altLang="ko-KR" sz="2800" dirty="0"/>
              <a:t>(</a:t>
            </a:r>
            <a:r>
              <a:rPr lang="ko-KR" altLang="en-US" sz="2800" dirty="0"/>
              <a:t>그림첨부</a:t>
            </a:r>
            <a:r>
              <a:rPr lang="en-US" altLang="ko-KR" sz="2800" dirty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ko-KR" altLang="en-US" sz="2400" dirty="0" err="1"/>
              <a:t>메인게임</a:t>
            </a:r>
            <a:endParaRPr lang="en-US" altLang="ko-KR" sz="2400" dirty="0"/>
          </a:p>
          <a:p>
            <a:pPr marL="617220" lvl="1" indent="-342900">
              <a:buFont typeface="+mj-lt"/>
              <a:buAutoNum type="arabicPeriod"/>
            </a:pPr>
            <a:r>
              <a:rPr lang="ko-KR" altLang="en-US" sz="2400" dirty="0"/>
              <a:t>엔딩</a:t>
            </a:r>
          </a:p>
        </p:txBody>
      </p:sp>
    </p:spTree>
    <p:extLst>
      <p:ext uri="{BB962C8B-B14F-4D97-AF65-F5344CB8AC3E}">
        <p14:creationId xmlns:p14="http://schemas.microsoft.com/office/powerpoint/2010/main" val="176970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186B525-4AEF-0D53-010A-273D6CB2A4D4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1.2</a:t>
            </a:r>
            <a:r>
              <a:rPr lang="ko-KR" altLang="en-US" sz="2400" dirty="0"/>
              <a:t> 게임 소개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메인게임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3CD4E77-043E-333F-3742-8AEF54995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30" y="1828800"/>
            <a:ext cx="7603390" cy="4351338"/>
          </a:xfrm>
        </p:spPr>
      </p:pic>
    </p:spTree>
    <p:extLst>
      <p:ext uri="{BB962C8B-B14F-4D97-AF65-F5344CB8AC3E}">
        <p14:creationId xmlns:p14="http://schemas.microsoft.com/office/powerpoint/2010/main" val="48049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FE1222-D796-E6D1-2940-D89C0568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87" y="1828800"/>
            <a:ext cx="7569277" cy="4351338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26C42EE-1C13-9AD6-9F09-13B8F42FA555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1.2</a:t>
            </a:r>
            <a:r>
              <a:rPr lang="ko-KR" altLang="en-US" sz="2400" dirty="0"/>
              <a:t> 게임 소개</a:t>
            </a:r>
            <a:r>
              <a:rPr lang="en-US" altLang="ko-KR" sz="2400" dirty="0"/>
              <a:t>(</a:t>
            </a:r>
            <a:r>
              <a:rPr lang="ko-KR" altLang="en-US" sz="2400" dirty="0"/>
              <a:t>엔딩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206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79F7C15-C7E5-49F5-BAB6-802E0045AACC}"/>
              </a:ext>
            </a:extLst>
          </p:cNvPr>
          <p:cNvSpPr txBox="1">
            <a:spLocks/>
          </p:cNvSpPr>
          <p:nvPr/>
        </p:nvSpPr>
        <p:spPr>
          <a:xfrm>
            <a:off x="235460" y="287081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ko-KR" altLang="en-US" sz="4000" dirty="0"/>
              <a:t>게임 개요</a:t>
            </a:r>
            <a:br>
              <a:rPr lang="en-US" altLang="ko-KR" sz="4000" dirty="0"/>
            </a:br>
            <a:r>
              <a:rPr lang="en-US" altLang="ko-KR" sz="4000" dirty="0"/>
              <a:t>   </a:t>
            </a:r>
            <a:r>
              <a:rPr lang="en-US" altLang="ko-KR" sz="2400" dirty="0"/>
              <a:t>1.3</a:t>
            </a:r>
            <a:r>
              <a:rPr lang="ko-KR" altLang="en-US" sz="2400" dirty="0"/>
              <a:t> 게임 조작법</a:t>
            </a:r>
            <a:r>
              <a:rPr lang="en-US" altLang="ko-KR" sz="2400" dirty="0"/>
              <a:t>(</a:t>
            </a:r>
            <a:r>
              <a:rPr lang="ko-KR" altLang="en-US" sz="2400" dirty="0"/>
              <a:t>자세히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F5F0A063-9876-48F3-9356-B9461449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303" y="1583197"/>
            <a:ext cx="8595360" cy="43513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커맨드의 예시</a:t>
            </a:r>
            <a:endParaRPr lang="en-US" altLang="ko-KR" dirty="0"/>
          </a:p>
          <a:p>
            <a:pPr marL="617220" lvl="1" indent="-342900">
              <a:buFont typeface="+mj-lt"/>
              <a:buAutoNum type="arabicPeriod"/>
            </a:pPr>
            <a:r>
              <a:rPr lang="ko-KR" altLang="en-US" dirty="0"/>
              <a:t>총알 발사 </a:t>
            </a:r>
            <a:r>
              <a:rPr lang="en-US" altLang="ko-KR" dirty="0"/>
              <a:t>: </a:t>
            </a:r>
            <a:r>
              <a:rPr lang="en-US" altLang="ko-KR" dirty="0" err="1"/>
              <a:t>OnMouseLeft</a:t>
            </a:r>
            <a:r>
              <a:rPr lang="en-US" altLang="ko-KR" dirty="0"/>
              <a:t> Down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A0DDF3-5C02-08C7-5F76-B544085D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7" y="2005433"/>
            <a:ext cx="5420820" cy="310227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906ACAE-7D96-905A-940C-816B332C3E1C}"/>
              </a:ext>
            </a:extLst>
          </p:cNvPr>
          <p:cNvSpPr/>
          <p:nvPr/>
        </p:nvSpPr>
        <p:spPr>
          <a:xfrm>
            <a:off x="1673014" y="2631056"/>
            <a:ext cx="333690" cy="33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BB42986-8E70-71EC-8FDD-B233941F152D}"/>
              </a:ext>
            </a:extLst>
          </p:cNvPr>
          <p:cNvCxnSpPr/>
          <p:nvPr/>
        </p:nvCxnSpPr>
        <p:spPr>
          <a:xfrm>
            <a:off x="3510951" y="3999916"/>
            <a:ext cx="0" cy="1615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8ED60D4-38F0-6867-4C0B-A98356C2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93" y="5197674"/>
            <a:ext cx="1952561" cy="167687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7EEF26-A61C-1CCD-3553-A6ACE89F64AA}"/>
              </a:ext>
            </a:extLst>
          </p:cNvPr>
          <p:cNvCxnSpPr>
            <a:cxnSpLocks/>
          </p:cNvCxnSpPr>
          <p:nvPr/>
        </p:nvCxnSpPr>
        <p:spPr>
          <a:xfrm>
            <a:off x="3510951" y="5615796"/>
            <a:ext cx="577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D8C3F7-B707-A5F1-32EC-07D0821477C0}"/>
              </a:ext>
            </a:extLst>
          </p:cNvPr>
          <p:cNvCxnSpPr>
            <a:cxnSpLocks/>
          </p:cNvCxnSpPr>
          <p:nvPr/>
        </p:nvCxnSpPr>
        <p:spPr>
          <a:xfrm flipV="1">
            <a:off x="4094297" y="5181124"/>
            <a:ext cx="0" cy="25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1B890EB-3001-13C8-78D3-2357DA907C4A}"/>
              </a:ext>
            </a:extLst>
          </p:cNvPr>
          <p:cNvCxnSpPr>
            <a:cxnSpLocks/>
          </p:cNvCxnSpPr>
          <p:nvPr/>
        </p:nvCxnSpPr>
        <p:spPr>
          <a:xfrm>
            <a:off x="4088921" y="5181124"/>
            <a:ext cx="274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F046007-4714-3143-A0F4-04F59B2A7E51}"/>
              </a:ext>
            </a:extLst>
          </p:cNvPr>
          <p:cNvCxnSpPr>
            <a:cxnSpLocks/>
          </p:cNvCxnSpPr>
          <p:nvPr/>
        </p:nvCxnSpPr>
        <p:spPr>
          <a:xfrm flipV="1">
            <a:off x="6832121" y="2311879"/>
            <a:ext cx="0" cy="286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8BBEFA-24DE-418E-057C-7D8D086CCCA8}"/>
              </a:ext>
            </a:extLst>
          </p:cNvPr>
          <p:cNvCxnSpPr>
            <a:cxnSpLocks/>
          </p:cNvCxnSpPr>
          <p:nvPr/>
        </p:nvCxnSpPr>
        <p:spPr>
          <a:xfrm>
            <a:off x="1839859" y="2964746"/>
            <a:ext cx="0" cy="23434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420E7D-4A25-E22A-5D54-949AB4B39545}"/>
              </a:ext>
            </a:extLst>
          </p:cNvPr>
          <p:cNvSpPr/>
          <p:nvPr/>
        </p:nvSpPr>
        <p:spPr>
          <a:xfrm>
            <a:off x="966965" y="5308199"/>
            <a:ext cx="1745787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플레이어에게 적이 </a:t>
            </a:r>
            <a:r>
              <a:rPr lang="ko-KR" altLang="en-US" dirty="0" err="1"/>
              <a:t>다가감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9100E-14E9-AAD2-8CE0-B0206ED485EF}"/>
              </a:ext>
            </a:extLst>
          </p:cNvPr>
          <p:cNvCxnSpPr/>
          <p:nvPr/>
        </p:nvCxnSpPr>
        <p:spPr>
          <a:xfrm>
            <a:off x="748147" y="2070340"/>
            <a:ext cx="3819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70C08F-FF2B-4D6F-6AD7-1030D218C1EA}"/>
              </a:ext>
            </a:extLst>
          </p:cNvPr>
          <p:cNvCxnSpPr>
            <a:cxnSpLocks/>
          </p:cNvCxnSpPr>
          <p:nvPr/>
        </p:nvCxnSpPr>
        <p:spPr>
          <a:xfrm>
            <a:off x="748147" y="2165231"/>
            <a:ext cx="1909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9F4D92D-DC1D-7E66-EA43-6CFA898EE9FE}"/>
              </a:ext>
            </a:extLst>
          </p:cNvPr>
          <p:cNvCxnSpPr/>
          <p:nvPr/>
        </p:nvCxnSpPr>
        <p:spPr>
          <a:xfrm flipV="1">
            <a:off x="1130060" y="1716657"/>
            <a:ext cx="1397128" cy="35368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EBFE87-DB52-D5CA-0C95-C7AF072259CA}"/>
              </a:ext>
            </a:extLst>
          </p:cNvPr>
          <p:cNvSpPr/>
          <p:nvPr/>
        </p:nvSpPr>
        <p:spPr>
          <a:xfrm>
            <a:off x="2527188" y="1485961"/>
            <a:ext cx="1561733" cy="44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적을 죽이면 점수 적에게 닿으면 </a:t>
            </a:r>
            <a:r>
              <a:rPr lang="en-US" altLang="ko-KR" sz="1050" dirty="0"/>
              <a:t>HP </a:t>
            </a:r>
            <a:r>
              <a:rPr lang="ko-KR" altLang="en-US" sz="1050" dirty="0"/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273305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</a:t>
            </a:r>
            <a:r>
              <a:rPr lang="ko-KR" altLang="en-US" sz="2400" dirty="0"/>
              <a:t> 게임루프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62E04-2A43-60F5-2405-D498B473B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79" y="0"/>
            <a:ext cx="3505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4B8BCA-E657-4833-AB40-B59867614AA2}"/>
              </a:ext>
            </a:extLst>
          </p:cNvPr>
          <p:cNvSpPr txBox="1">
            <a:spLocks/>
          </p:cNvSpPr>
          <p:nvPr/>
        </p:nvSpPr>
        <p:spPr>
          <a:xfrm>
            <a:off x="277990" y="397658"/>
            <a:ext cx="4583456" cy="119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Flowchart</a:t>
            </a:r>
          </a:p>
          <a:p>
            <a:r>
              <a:rPr lang="en-US" altLang="ko-KR" sz="4000" dirty="0"/>
              <a:t>   </a:t>
            </a:r>
            <a:r>
              <a:rPr lang="en-US" altLang="ko-KR" sz="2400" dirty="0"/>
              <a:t>2.2Player HP</a:t>
            </a:r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AAFD2E-E6C6-A275-9585-C66ABC3611C1}"/>
              </a:ext>
            </a:extLst>
          </p:cNvPr>
          <p:cNvSpPr/>
          <p:nvPr/>
        </p:nvSpPr>
        <p:spPr>
          <a:xfrm>
            <a:off x="3716322" y="150183"/>
            <a:ext cx="131707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D2E6C6-FED8-A69C-9BF1-CC447C30B9C4}"/>
              </a:ext>
            </a:extLst>
          </p:cNvPr>
          <p:cNvSpPr/>
          <p:nvPr/>
        </p:nvSpPr>
        <p:spPr>
          <a:xfrm>
            <a:off x="3861043" y="935868"/>
            <a:ext cx="1027627" cy="57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4A6B8D-86CF-C945-A230-678814AF3FA8}"/>
              </a:ext>
            </a:extLst>
          </p:cNvPr>
          <p:cNvCxnSpPr>
            <a:cxnSpLocks/>
          </p:cNvCxnSpPr>
          <p:nvPr/>
        </p:nvCxnSpPr>
        <p:spPr>
          <a:xfrm>
            <a:off x="4379054" y="645133"/>
            <a:ext cx="0" cy="290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7FE5B9-E44F-D9D3-4431-DFC7C6168DF0}"/>
              </a:ext>
            </a:extLst>
          </p:cNvPr>
          <p:cNvCxnSpPr>
            <a:cxnSpLocks/>
          </p:cNvCxnSpPr>
          <p:nvPr/>
        </p:nvCxnSpPr>
        <p:spPr>
          <a:xfrm>
            <a:off x="4374856" y="1512079"/>
            <a:ext cx="0" cy="38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DDD8170-9DD0-3339-65B4-CEA9B8E8D13F}"/>
              </a:ext>
            </a:extLst>
          </p:cNvPr>
          <p:cNvSpPr/>
          <p:nvPr/>
        </p:nvSpPr>
        <p:spPr>
          <a:xfrm>
            <a:off x="3628240" y="2833419"/>
            <a:ext cx="1501627" cy="9227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적과 닿았나요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6C4CAC-B82B-58CB-8C44-88343576B567}"/>
              </a:ext>
            </a:extLst>
          </p:cNvPr>
          <p:cNvCxnSpPr>
            <a:cxnSpLocks/>
          </p:cNvCxnSpPr>
          <p:nvPr/>
        </p:nvCxnSpPr>
        <p:spPr>
          <a:xfrm>
            <a:off x="4379054" y="3756208"/>
            <a:ext cx="0" cy="38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2F3BE1C1-97DC-69CB-67F3-22D8D54E5CC9}"/>
              </a:ext>
            </a:extLst>
          </p:cNvPr>
          <p:cNvSpPr/>
          <p:nvPr/>
        </p:nvSpPr>
        <p:spPr>
          <a:xfrm>
            <a:off x="3628240" y="4139472"/>
            <a:ext cx="1501627" cy="9227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적 크기가 </a:t>
            </a:r>
            <a:r>
              <a:rPr lang="en-US" altLang="ko-KR" sz="1100" dirty="0"/>
              <a:t>10</a:t>
            </a:r>
            <a:r>
              <a:rPr lang="ko-KR" altLang="en-US" sz="1100" dirty="0"/>
              <a:t>이상입니까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95B4FE-B436-9EB0-E5C9-D010B74BF33D}"/>
              </a:ext>
            </a:extLst>
          </p:cNvPr>
          <p:cNvSpPr txBox="1"/>
          <p:nvPr/>
        </p:nvSpPr>
        <p:spPr>
          <a:xfrm>
            <a:off x="3824093" y="375593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FA3561-4840-3387-CA43-BE53DE77CC28}"/>
              </a:ext>
            </a:extLst>
          </p:cNvPr>
          <p:cNvCxnSpPr>
            <a:cxnSpLocks/>
          </p:cNvCxnSpPr>
          <p:nvPr/>
        </p:nvCxnSpPr>
        <p:spPr>
          <a:xfrm>
            <a:off x="5129867" y="4604895"/>
            <a:ext cx="5033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D5F54C-F0AF-8FE2-D91B-941F678E0DC5}"/>
              </a:ext>
            </a:extLst>
          </p:cNvPr>
          <p:cNvCxnSpPr>
            <a:cxnSpLocks/>
          </p:cNvCxnSpPr>
          <p:nvPr/>
        </p:nvCxnSpPr>
        <p:spPr>
          <a:xfrm>
            <a:off x="4379053" y="5062261"/>
            <a:ext cx="0" cy="38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AD9C7A-40EE-2CC6-517D-1FEE9359D631}"/>
              </a:ext>
            </a:extLst>
          </p:cNvPr>
          <p:cNvSpPr txBox="1"/>
          <p:nvPr/>
        </p:nvSpPr>
        <p:spPr>
          <a:xfrm>
            <a:off x="3824093" y="506226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BACB9-819B-8198-BD45-BC7D4D3A12C5}"/>
              </a:ext>
            </a:extLst>
          </p:cNvPr>
          <p:cNvSpPr txBox="1"/>
          <p:nvPr/>
        </p:nvSpPr>
        <p:spPr>
          <a:xfrm>
            <a:off x="5326790" y="2812287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B583DA-4F6F-D41B-A011-65CD37B78D66}"/>
              </a:ext>
            </a:extLst>
          </p:cNvPr>
          <p:cNvSpPr/>
          <p:nvPr/>
        </p:nvSpPr>
        <p:spPr>
          <a:xfrm>
            <a:off x="3707933" y="1916475"/>
            <a:ext cx="1325460" cy="512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적생성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C2E54B-BB5B-BFD2-54B7-9A62B6D74CF8}"/>
              </a:ext>
            </a:extLst>
          </p:cNvPr>
          <p:cNvCxnSpPr>
            <a:cxnSpLocks/>
          </p:cNvCxnSpPr>
          <p:nvPr/>
        </p:nvCxnSpPr>
        <p:spPr>
          <a:xfrm>
            <a:off x="4374856" y="2429023"/>
            <a:ext cx="0" cy="38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0E1B95-132B-9D21-7832-C1DFC849C47D}"/>
              </a:ext>
            </a:extLst>
          </p:cNvPr>
          <p:cNvSpPr/>
          <p:nvPr/>
        </p:nvSpPr>
        <p:spPr>
          <a:xfrm>
            <a:off x="3572524" y="5452922"/>
            <a:ext cx="1617890" cy="54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 </a:t>
            </a:r>
            <a:r>
              <a:rPr lang="en-US" altLang="ko-KR" sz="2400" dirty="0"/>
              <a:t>-</a:t>
            </a:r>
            <a:r>
              <a:rPr lang="en-US" altLang="ko-KR" dirty="0"/>
              <a:t>= 2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0E5307-17BE-1E44-3E4A-1805D333D0E5}"/>
              </a:ext>
            </a:extLst>
          </p:cNvPr>
          <p:cNvSpPr/>
          <p:nvPr/>
        </p:nvSpPr>
        <p:spPr>
          <a:xfrm>
            <a:off x="5633211" y="4327524"/>
            <a:ext cx="1617890" cy="54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HP </a:t>
            </a:r>
            <a:r>
              <a:rPr lang="en-US" altLang="ko-KR" sz="2400" dirty="0"/>
              <a:t>-</a:t>
            </a:r>
            <a:r>
              <a:rPr lang="en-US" altLang="ko-KR" dirty="0"/>
              <a:t>= 1 </a:t>
            </a:r>
            <a:endParaRPr lang="ko-KR" altLang="en-US" dirty="0"/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E6961DB1-B68D-D0D8-41EE-725778575FB6}"/>
              </a:ext>
            </a:extLst>
          </p:cNvPr>
          <p:cNvSpPr/>
          <p:nvPr/>
        </p:nvSpPr>
        <p:spPr>
          <a:xfrm>
            <a:off x="5745374" y="5253893"/>
            <a:ext cx="1501627" cy="9227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HP = 0</a:t>
            </a:r>
          </a:p>
          <a:p>
            <a:pPr algn="ctr"/>
            <a:r>
              <a:rPr lang="ko-KR" altLang="en-US" sz="1100" dirty="0"/>
              <a:t>인가요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62FA7D-F111-E654-C4AA-0C10DB02723D}"/>
              </a:ext>
            </a:extLst>
          </p:cNvPr>
          <p:cNvCxnSpPr>
            <a:cxnSpLocks/>
          </p:cNvCxnSpPr>
          <p:nvPr/>
        </p:nvCxnSpPr>
        <p:spPr>
          <a:xfrm>
            <a:off x="5190414" y="5726263"/>
            <a:ext cx="5033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AB4C38-7812-41A5-EA56-D36D0CC29FC0}"/>
              </a:ext>
            </a:extLst>
          </p:cNvPr>
          <p:cNvCxnSpPr>
            <a:cxnSpLocks/>
          </p:cNvCxnSpPr>
          <p:nvPr/>
        </p:nvCxnSpPr>
        <p:spPr>
          <a:xfrm>
            <a:off x="6472913" y="4874207"/>
            <a:ext cx="0" cy="38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48B4F87-260F-BC18-7A35-4F2F02F80DE1}"/>
              </a:ext>
            </a:extLst>
          </p:cNvPr>
          <p:cNvCxnSpPr>
            <a:stCxn id="17" idx="3"/>
            <a:endCxn id="32" idx="3"/>
          </p:cNvCxnSpPr>
          <p:nvPr/>
        </p:nvCxnSpPr>
        <p:spPr>
          <a:xfrm flipH="1" flipV="1">
            <a:off x="5033393" y="2172749"/>
            <a:ext cx="96474" cy="1122065"/>
          </a:xfrm>
          <a:prstGeom prst="bentConnector3">
            <a:avLst>
              <a:gd name="adj1" fmla="val -2369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900EB08-75CF-057A-C749-270A7CC5D2B9}"/>
              </a:ext>
            </a:extLst>
          </p:cNvPr>
          <p:cNvCxnSpPr>
            <a:cxnSpLocks/>
          </p:cNvCxnSpPr>
          <p:nvPr/>
        </p:nvCxnSpPr>
        <p:spPr>
          <a:xfrm>
            <a:off x="7247001" y="5726263"/>
            <a:ext cx="5033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6284BC-C48A-7CE9-D5C1-34088A39F384}"/>
              </a:ext>
            </a:extLst>
          </p:cNvPr>
          <p:cNvSpPr txBox="1"/>
          <p:nvPr/>
        </p:nvSpPr>
        <p:spPr>
          <a:xfrm>
            <a:off x="5300538" y="6402479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5D3CE9EC-79BE-1458-B486-8FFED9D6CF32}"/>
              </a:ext>
            </a:extLst>
          </p:cNvPr>
          <p:cNvCxnSpPr>
            <a:stCxn id="36" idx="2"/>
            <a:endCxn id="32" idx="1"/>
          </p:cNvCxnSpPr>
          <p:nvPr/>
        </p:nvCxnSpPr>
        <p:spPr>
          <a:xfrm rot="5400000" flipH="1">
            <a:off x="3100094" y="2780589"/>
            <a:ext cx="4003933" cy="2788255"/>
          </a:xfrm>
          <a:prstGeom prst="bentConnector4">
            <a:avLst>
              <a:gd name="adj1" fmla="val -5709"/>
              <a:gd name="adj2" fmla="val 1081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58B0F4-5CA2-A1EE-8893-B83FBDEE6133}"/>
              </a:ext>
            </a:extLst>
          </p:cNvPr>
          <p:cNvSpPr txBox="1"/>
          <p:nvPr/>
        </p:nvSpPr>
        <p:spPr>
          <a:xfrm>
            <a:off x="7227855" y="5472667"/>
            <a:ext cx="4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9647691-086E-5FB5-461C-4C1F85275872}"/>
              </a:ext>
            </a:extLst>
          </p:cNvPr>
          <p:cNvSpPr/>
          <p:nvPr/>
        </p:nvSpPr>
        <p:spPr>
          <a:xfrm>
            <a:off x="7801961" y="5478788"/>
            <a:ext cx="131707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357270083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1274</TotalTime>
  <Words>322</Words>
  <Application>Microsoft Office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Roboto</vt:lpstr>
      <vt:lpstr>Wingdings 2</vt:lpstr>
      <vt:lpstr>보기</vt:lpstr>
      <vt:lpstr> 반응형웹 기말과제  슈팅게임 </vt:lpstr>
      <vt:lpstr>목차</vt:lpstr>
      <vt:lpstr>1. 게임 개요    1.1동작환경</vt:lpstr>
      <vt:lpstr>1. 게임 개요    1.2 게임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게임 결과물</vt:lpstr>
      <vt:lpstr>4. 게임 결과물</vt:lpstr>
      <vt:lpstr>5. 소감 한마디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파이선 프로그래밍</dc:title>
  <dc:creator>표승현</dc:creator>
  <cp:lastModifiedBy>송하규</cp:lastModifiedBy>
  <cp:revision>84</cp:revision>
  <dcterms:created xsi:type="dcterms:W3CDTF">2021-05-14T02:48:45Z</dcterms:created>
  <dcterms:modified xsi:type="dcterms:W3CDTF">2022-06-07T12:31:15Z</dcterms:modified>
</cp:coreProperties>
</file>