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D3A523"/>
    <a:srgbClr val="F7EDD1"/>
    <a:srgbClr val="A6C9E8"/>
    <a:srgbClr val="D9C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3C3940-01E2-434F-8E1F-D55B15CB094E}" v="30" dt="2022-05-28T13:50:44.376"/>
    <p1510:client id="{55AC81F2-6BD7-4FCE-AB67-9CAEAE4B3AF9}" v="3" dt="2022-05-28T14:18:53.844"/>
    <p1510:client id="{703C4BED-2014-469C-BF03-0327B804BBAB}" v="111" vWet="114" dt="2022-05-28T14:17:50.147"/>
    <p1510:client id="{7741E355-5AE9-4C54-96AC-DBB251F13AE8}" v="41" dt="2022-05-28T13:51:04.337"/>
    <p1510:client id="{915BE35B-190B-4503-932D-6207DC22D918}" v="234" dt="2022-05-28T14:08:06.628"/>
    <p1510:client id="{CCA05151-0C40-1949-9CFA-AFCDFD1CD9AC}" v="1680" dt="2022-05-29T08:30:42.136"/>
    <p1510:client id="{D099098C-87B2-45D6-9BD6-157F2E4C4EE5}" v="1139" dt="2022-05-29T13:12:46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NG Songhan" userId="ce3834b5-490b-4c0d-a07f-675ff2318fee" providerId="ADAL" clId="{7741E355-5AE9-4C54-96AC-DBB251F13AE8}"/>
    <pc:docChg chg="undo custSel modSld">
      <pc:chgData name="WONG Songhan" userId="ce3834b5-490b-4c0d-a07f-675ff2318fee" providerId="ADAL" clId="{7741E355-5AE9-4C54-96AC-DBB251F13AE8}" dt="2022-05-28T13:51:04.337" v="224" actId="27614"/>
      <pc:docMkLst>
        <pc:docMk/>
      </pc:docMkLst>
      <pc:sldChg chg="modSp mod">
        <pc:chgData name="WONG Songhan" userId="ce3834b5-490b-4c0d-a07f-675ff2318fee" providerId="ADAL" clId="{7741E355-5AE9-4C54-96AC-DBB251F13AE8}" dt="2022-05-26T13:11:25.569" v="35" actId="1076"/>
        <pc:sldMkLst>
          <pc:docMk/>
          <pc:sldMk cId="109857222" sldId="256"/>
        </pc:sldMkLst>
        <pc:spChg chg="mod">
          <ac:chgData name="WONG Songhan" userId="ce3834b5-490b-4c0d-a07f-675ff2318fee" providerId="ADAL" clId="{7741E355-5AE9-4C54-96AC-DBB251F13AE8}" dt="2022-05-26T13:11:22.624" v="3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WONG Songhan" userId="ce3834b5-490b-4c0d-a07f-675ff2318fee" providerId="ADAL" clId="{7741E355-5AE9-4C54-96AC-DBB251F13AE8}" dt="2022-05-26T13:11:08.368" v="21" actId="20577"/>
          <ac:spMkLst>
            <pc:docMk/>
            <pc:sldMk cId="109857222" sldId="256"/>
            <ac:spMk id="37" creationId="{9650FBFC-2A8D-5F84-DF65-6B4661755E48}"/>
          </ac:spMkLst>
        </pc:spChg>
        <pc:grpChg chg="mod">
          <ac:chgData name="WONG Songhan" userId="ce3834b5-490b-4c0d-a07f-675ff2318fee" providerId="ADAL" clId="{7741E355-5AE9-4C54-96AC-DBB251F13AE8}" dt="2022-05-26T13:11:25.569" v="35" actId="1076"/>
          <ac:grpSpMkLst>
            <pc:docMk/>
            <pc:sldMk cId="109857222" sldId="256"/>
            <ac:grpSpMk id="40" creationId="{B500155F-5618-A043-3ECE-24ECE6DA2D23}"/>
          </ac:grpSpMkLst>
        </pc:grpChg>
      </pc:sldChg>
      <pc:sldChg chg="addSp modSp mod">
        <pc:chgData name="WONG Songhan" userId="ce3834b5-490b-4c0d-a07f-675ff2318fee" providerId="ADAL" clId="{7741E355-5AE9-4C54-96AC-DBB251F13AE8}" dt="2022-05-26T13:20:30.580" v="160" actId="1076"/>
        <pc:sldMkLst>
          <pc:docMk/>
          <pc:sldMk cId="1692588037" sldId="257"/>
        </pc:sldMkLst>
        <pc:spChg chg="mod">
          <ac:chgData name="WONG Songhan" userId="ce3834b5-490b-4c0d-a07f-675ff2318fee" providerId="ADAL" clId="{7741E355-5AE9-4C54-96AC-DBB251F13AE8}" dt="2022-05-26T13:11:02.711" v="18" actId="14100"/>
          <ac:spMkLst>
            <pc:docMk/>
            <pc:sldMk cId="1692588037" sldId="257"/>
            <ac:spMk id="2" creationId="{A1B49332-8FB5-037C-443C-9D9E3F7E5466}"/>
          </ac:spMkLst>
        </pc:spChg>
        <pc:spChg chg="mod">
          <ac:chgData name="WONG Songhan" userId="ce3834b5-490b-4c0d-a07f-675ff2318fee" providerId="ADAL" clId="{7741E355-5AE9-4C54-96AC-DBB251F13AE8}" dt="2022-05-26T13:20:30.580" v="160" actId="1076"/>
          <ac:spMkLst>
            <pc:docMk/>
            <pc:sldMk cId="1692588037" sldId="257"/>
            <ac:spMk id="3" creationId="{432429AB-5DE0-062F-E98F-42EA7A39024D}"/>
          </ac:spMkLst>
        </pc:spChg>
        <pc:picChg chg="add mod">
          <ac:chgData name="WONG Songhan" userId="ce3834b5-490b-4c0d-a07f-675ff2318fee" providerId="ADAL" clId="{7741E355-5AE9-4C54-96AC-DBB251F13AE8}" dt="2022-05-26T13:11:29.149" v="36" actId="1076"/>
          <ac:picMkLst>
            <pc:docMk/>
            <pc:sldMk cId="1692588037" sldId="257"/>
            <ac:picMk id="5" creationId="{2DFE889F-3F56-A2B6-153E-D6D84AC86581}"/>
          </ac:picMkLst>
        </pc:picChg>
      </pc:sldChg>
      <pc:sldChg chg="addSp delSp modSp mod">
        <pc:chgData name="WONG Songhan" userId="ce3834b5-490b-4c0d-a07f-675ff2318fee" providerId="ADAL" clId="{7741E355-5AE9-4C54-96AC-DBB251F13AE8}" dt="2022-05-26T13:20:20.580" v="159" actId="688"/>
        <pc:sldMkLst>
          <pc:docMk/>
          <pc:sldMk cId="2923188254" sldId="258"/>
        </pc:sldMkLst>
        <pc:spChg chg="mod">
          <ac:chgData name="WONG Songhan" userId="ce3834b5-490b-4c0d-a07f-675ff2318fee" providerId="ADAL" clId="{7741E355-5AE9-4C54-96AC-DBB251F13AE8}" dt="2022-05-26T13:18:38.267" v="96" actId="1076"/>
          <ac:spMkLst>
            <pc:docMk/>
            <pc:sldMk cId="2923188254" sldId="258"/>
            <ac:spMk id="3" creationId="{536ABA64-EB61-3E8E-751A-132A2A37D05A}"/>
          </ac:spMkLst>
        </pc:spChg>
        <pc:spChg chg="add mod">
          <ac:chgData name="WONG Songhan" userId="ce3834b5-490b-4c0d-a07f-675ff2318fee" providerId="ADAL" clId="{7741E355-5AE9-4C54-96AC-DBB251F13AE8}" dt="2022-05-26T13:19:56.418" v="145" actId="207"/>
          <ac:spMkLst>
            <pc:docMk/>
            <pc:sldMk cId="2923188254" sldId="258"/>
            <ac:spMk id="8" creationId="{7D7CF835-AA9D-0A0C-8913-A33FD2F495A2}"/>
          </ac:spMkLst>
        </pc:spChg>
        <pc:spChg chg="add mod">
          <ac:chgData name="WONG Songhan" userId="ce3834b5-490b-4c0d-a07f-675ff2318fee" providerId="ADAL" clId="{7741E355-5AE9-4C54-96AC-DBB251F13AE8}" dt="2022-05-26T13:20:07.324" v="149" actId="1076"/>
          <ac:spMkLst>
            <pc:docMk/>
            <pc:sldMk cId="2923188254" sldId="258"/>
            <ac:spMk id="9" creationId="{94B47301-1AF3-7A5E-FD7A-20F51FA65FEB}"/>
          </ac:spMkLst>
        </pc:spChg>
        <pc:spChg chg="add mod">
          <ac:chgData name="WONG Songhan" userId="ce3834b5-490b-4c0d-a07f-675ff2318fee" providerId="ADAL" clId="{7741E355-5AE9-4C54-96AC-DBB251F13AE8}" dt="2022-05-26T13:20:16.686" v="156" actId="1076"/>
          <ac:spMkLst>
            <pc:docMk/>
            <pc:sldMk cId="2923188254" sldId="258"/>
            <ac:spMk id="10" creationId="{3900EF6E-E08A-8453-EE51-984B96B43811}"/>
          </ac:spMkLst>
        </pc:spChg>
        <pc:spChg chg="add mod">
          <ac:chgData name="WONG Songhan" userId="ce3834b5-490b-4c0d-a07f-675ff2318fee" providerId="ADAL" clId="{7741E355-5AE9-4C54-96AC-DBB251F13AE8}" dt="2022-05-26T13:20:20.580" v="159" actId="688"/>
          <ac:spMkLst>
            <pc:docMk/>
            <pc:sldMk cId="2923188254" sldId="258"/>
            <ac:spMk id="11" creationId="{C7369AE2-615A-C363-2115-0537FF619C30}"/>
          </ac:spMkLst>
        </pc:spChg>
        <pc:picChg chg="add del mod">
          <ac:chgData name="WONG Songhan" userId="ce3834b5-490b-4c0d-a07f-675ff2318fee" providerId="ADAL" clId="{7741E355-5AE9-4C54-96AC-DBB251F13AE8}" dt="2022-05-26T13:18:51.613" v="97" actId="478"/>
          <ac:picMkLst>
            <pc:docMk/>
            <pc:sldMk cId="2923188254" sldId="258"/>
            <ac:picMk id="5" creationId="{C7793C04-5504-9951-1793-FBE60C7CE93D}"/>
          </ac:picMkLst>
        </pc:picChg>
        <pc:picChg chg="add mod modCrop">
          <ac:chgData name="WONG Songhan" userId="ce3834b5-490b-4c0d-a07f-675ff2318fee" providerId="ADAL" clId="{7741E355-5AE9-4C54-96AC-DBB251F13AE8}" dt="2022-05-26T13:19:29.489" v="104" actId="1076"/>
          <ac:picMkLst>
            <pc:docMk/>
            <pc:sldMk cId="2923188254" sldId="258"/>
            <ac:picMk id="7" creationId="{200A0547-126E-1B23-8A7E-B6E3075C996B}"/>
          </ac:picMkLst>
        </pc:picChg>
      </pc:sldChg>
      <pc:sldChg chg="addSp modSp mod">
        <pc:chgData name="WONG Songhan" userId="ce3834b5-490b-4c0d-a07f-675ff2318fee" providerId="ADAL" clId="{7741E355-5AE9-4C54-96AC-DBB251F13AE8}" dt="2022-05-26T13:21:28.207" v="197" actId="1076"/>
        <pc:sldMkLst>
          <pc:docMk/>
          <pc:sldMk cId="600491367" sldId="259"/>
        </pc:sldMkLst>
        <pc:spChg chg="mod">
          <ac:chgData name="WONG Songhan" userId="ce3834b5-490b-4c0d-a07f-675ff2318fee" providerId="ADAL" clId="{7741E355-5AE9-4C54-96AC-DBB251F13AE8}" dt="2022-05-26T13:21:15.408" v="192" actId="20577"/>
          <ac:spMkLst>
            <pc:docMk/>
            <pc:sldMk cId="600491367" sldId="259"/>
            <ac:spMk id="3" creationId="{37E09FD8-D841-6D22-A70E-3852E5862E26}"/>
          </ac:spMkLst>
        </pc:spChg>
        <pc:picChg chg="add mod">
          <ac:chgData name="WONG Songhan" userId="ce3834b5-490b-4c0d-a07f-675ff2318fee" providerId="ADAL" clId="{7741E355-5AE9-4C54-96AC-DBB251F13AE8}" dt="2022-05-26T13:21:28.207" v="197" actId="1076"/>
          <ac:picMkLst>
            <pc:docMk/>
            <pc:sldMk cId="600491367" sldId="259"/>
            <ac:picMk id="5" creationId="{B7DF86FA-A4D1-5A33-7833-02B6E3DF3DF1}"/>
          </ac:picMkLst>
        </pc:picChg>
      </pc:sldChg>
      <pc:sldChg chg="addSp delSp modSp mod">
        <pc:chgData name="WONG Songhan" userId="ce3834b5-490b-4c0d-a07f-675ff2318fee" providerId="ADAL" clId="{7741E355-5AE9-4C54-96AC-DBB251F13AE8}" dt="2022-05-28T13:51:04.337" v="224" actId="27614"/>
        <pc:sldMkLst>
          <pc:docMk/>
          <pc:sldMk cId="2247758474" sldId="262"/>
        </pc:sldMkLst>
        <pc:spChg chg="mod">
          <ac:chgData name="WONG Songhan" userId="ce3834b5-490b-4c0d-a07f-675ff2318fee" providerId="ADAL" clId="{7741E355-5AE9-4C54-96AC-DBB251F13AE8}" dt="2022-05-28T13:50:59.011" v="222" actId="20577"/>
          <ac:spMkLst>
            <pc:docMk/>
            <pc:sldMk cId="2247758474" sldId="262"/>
            <ac:spMk id="2" creationId="{016E7090-9C53-10FB-21C0-2875E91092B7}"/>
          </ac:spMkLst>
        </pc:spChg>
        <pc:spChg chg="del">
          <ac:chgData name="WONG Songhan" userId="ce3834b5-490b-4c0d-a07f-675ff2318fee" providerId="ADAL" clId="{7741E355-5AE9-4C54-96AC-DBB251F13AE8}" dt="2022-05-28T13:50:54.619" v="199" actId="478"/>
          <ac:spMkLst>
            <pc:docMk/>
            <pc:sldMk cId="2247758474" sldId="262"/>
            <ac:spMk id="4" creationId="{C7331C02-2E7A-2B0F-7D3F-EC6F6EF4B238}"/>
          </ac:spMkLst>
        </pc:spChg>
        <pc:spChg chg="del">
          <ac:chgData name="WONG Songhan" userId="ce3834b5-490b-4c0d-a07f-675ff2318fee" providerId="ADAL" clId="{7741E355-5AE9-4C54-96AC-DBB251F13AE8}" dt="2022-05-28T13:50:54.144" v="198" actId="478"/>
          <ac:spMkLst>
            <pc:docMk/>
            <pc:sldMk cId="2247758474" sldId="262"/>
            <ac:spMk id="5" creationId="{C392A453-071A-A240-91C2-10B8071642BA}"/>
          </ac:spMkLst>
        </pc:spChg>
        <pc:picChg chg="add mod">
          <ac:chgData name="WONG Songhan" userId="ce3834b5-490b-4c0d-a07f-675ff2318fee" providerId="ADAL" clId="{7741E355-5AE9-4C54-96AC-DBB251F13AE8}" dt="2022-05-28T13:51:04.337" v="224" actId="27614"/>
          <ac:picMkLst>
            <pc:docMk/>
            <pc:sldMk cId="2247758474" sldId="262"/>
            <ac:picMk id="6" creationId="{DDE894F0-1967-131D-1507-352D77AC2CA8}"/>
          </ac:picMkLst>
        </pc:picChg>
      </pc:sldChg>
    </pc:docChg>
  </pc:docChgLst>
  <pc:docChgLst>
    <pc:chgData name="Gabriel QUEK Hao Yong" userId="S::gabrielquek.2021@mitb.smu.edu.sg::4aa72b89-a028-4bac-a34f-80b0cc35fa93" providerId="AD" clId="Web-{915BE35B-190B-4503-932D-6207DC22D918}"/>
    <pc:docChg chg="modSld">
      <pc:chgData name="Gabriel QUEK Hao Yong" userId="S::gabrielquek.2021@mitb.smu.edu.sg::4aa72b89-a028-4bac-a34f-80b0cc35fa93" providerId="AD" clId="Web-{915BE35B-190B-4503-932D-6207DC22D918}" dt="2022-05-28T14:09:17.880" v="1714" actId="14100"/>
      <pc:docMkLst>
        <pc:docMk/>
      </pc:docMkLst>
      <pc:sldChg chg="modSp">
        <pc:chgData name="Gabriel QUEK Hao Yong" userId="S::gabrielquek.2021@mitb.smu.edu.sg::4aa72b89-a028-4bac-a34f-80b0cc35fa93" providerId="AD" clId="Web-{915BE35B-190B-4503-932D-6207DC22D918}" dt="2022-05-28T12:55:27.783" v="5" actId="20577"/>
        <pc:sldMkLst>
          <pc:docMk/>
          <pc:sldMk cId="1692588037" sldId="257"/>
        </pc:sldMkLst>
        <pc:spChg chg="mod">
          <ac:chgData name="Gabriel QUEK Hao Yong" userId="S::gabrielquek.2021@mitb.smu.edu.sg::4aa72b89-a028-4bac-a34f-80b0cc35fa93" providerId="AD" clId="Web-{915BE35B-190B-4503-932D-6207DC22D918}" dt="2022-05-28T12:55:27.783" v="5" actId="20577"/>
          <ac:spMkLst>
            <pc:docMk/>
            <pc:sldMk cId="1692588037" sldId="257"/>
            <ac:spMk id="18" creationId="{8DCC7C66-6503-467E-D221-0F6A0F0F109F}"/>
          </ac:spMkLst>
        </pc:spChg>
        <pc:spChg chg="mod">
          <ac:chgData name="Gabriel QUEK Hao Yong" userId="S::gabrielquek.2021@mitb.smu.edu.sg::4aa72b89-a028-4bac-a34f-80b0cc35fa93" providerId="AD" clId="Web-{915BE35B-190B-4503-932D-6207DC22D918}" dt="2022-05-28T12:54:59.767" v="2" actId="20577"/>
          <ac:spMkLst>
            <pc:docMk/>
            <pc:sldMk cId="1692588037" sldId="257"/>
            <ac:spMk id="20" creationId="{7EE3A92B-0817-9B8A-1DC8-A029C8DC6961}"/>
          </ac:spMkLst>
        </pc:spChg>
      </pc:sldChg>
      <pc:sldChg chg="modSp">
        <pc:chgData name="Gabriel QUEK Hao Yong" userId="S::gabrielquek.2021@mitb.smu.edu.sg::4aa72b89-a028-4bac-a34f-80b0cc35fa93" providerId="AD" clId="Web-{915BE35B-190B-4503-932D-6207DC22D918}" dt="2022-05-28T12:56:19.925" v="7"/>
        <pc:sldMkLst>
          <pc:docMk/>
          <pc:sldMk cId="2923188254" sldId="258"/>
        </pc:sldMkLst>
        <pc:graphicFrameChg chg="mod modGraphic">
          <ac:chgData name="Gabriel QUEK Hao Yong" userId="S::gabrielquek.2021@mitb.smu.edu.sg::4aa72b89-a028-4bac-a34f-80b0cc35fa93" providerId="AD" clId="Web-{915BE35B-190B-4503-932D-6207DC22D918}" dt="2022-05-28T12:56:19.925" v="7"/>
          <ac:graphicFrameMkLst>
            <pc:docMk/>
            <pc:sldMk cId="2923188254" sldId="258"/>
            <ac:graphicFrameMk id="15" creationId="{24315438-1D63-A244-9E99-7E23DC242268}"/>
          </ac:graphicFrameMkLst>
        </pc:graphicFrameChg>
      </pc:sldChg>
      <pc:sldChg chg="modSp">
        <pc:chgData name="Gabriel QUEK Hao Yong" userId="S::gabrielquek.2021@mitb.smu.edu.sg::4aa72b89-a028-4bac-a34f-80b0cc35fa93" providerId="AD" clId="Web-{915BE35B-190B-4503-932D-6207DC22D918}" dt="2022-05-28T13:22:59.610" v="195"/>
        <pc:sldMkLst>
          <pc:docMk/>
          <pc:sldMk cId="600491367" sldId="259"/>
        </pc:sldMkLst>
        <pc:graphicFrameChg chg="mod modGraphic">
          <ac:chgData name="Gabriel QUEK Hao Yong" userId="S::gabrielquek.2021@mitb.smu.edu.sg::4aa72b89-a028-4bac-a34f-80b0cc35fa93" providerId="AD" clId="Web-{915BE35B-190B-4503-932D-6207DC22D918}" dt="2022-05-28T13:22:59.610" v="195"/>
          <ac:graphicFrameMkLst>
            <pc:docMk/>
            <pc:sldMk cId="600491367" sldId="259"/>
            <ac:graphicFrameMk id="12" creationId="{7C8676E4-F392-434E-8FF3-D53A8D2B864A}"/>
          </ac:graphicFrameMkLst>
        </pc:graphicFrameChg>
      </pc:sldChg>
      <pc:sldChg chg="addSp delSp modSp">
        <pc:chgData name="Gabriel QUEK Hao Yong" userId="S::gabrielquek.2021@mitb.smu.edu.sg::4aa72b89-a028-4bac-a34f-80b0cc35fa93" providerId="AD" clId="Web-{915BE35B-190B-4503-932D-6207DC22D918}" dt="2022-05-28T14:09:17.880" v="1714" actId="14100"/>
        <pc:sldMkLst>
          <pc:docMk/>
          <pc:sldMk cId="21611015" sldId="260"/>
        </pc:sldMkLst>
        <pc:spChg chg="mod">
          <ac:chgData name="Gabriel QUEK Hao Yong" userId="S::gabrielquek.2021@mitb.smu.edu.sg::4aa72b89-a028-4bac-a34f-80b0cc35fa93" providerId="AD" clId="Web-{915BE35B-190B-4503-932D-6207DC22D918}" dt="2022-05-28T13:31:25.198" v="215" actId="1076"/>
          <ac:spMkLst>
            <pc:docMk/>
            <pc:sldMk cId="21611015" sldId="260"/>
            <ac:spMk id="2" creationId="{9E20DEED-3F3B-01F6-1D6E-93C6AD4F9682}"/>
          </ac:spMkLst>
        </pc:spChg>
        <pc:spChg chg="mod">
          <ac:chgData name="Gabriel QUEK Hao Yong" userId="S::gabrielquek.2021@mitb.smu.edu.sg::4aa72b89-a028-4bac-a34f-80b0cc35fa93" providerId="AD" clId="Web-{915BE35B-190B-4503-932D-6207DC22D918}" dt="2022-05-28T13:32:48.512" v="323" actId="1076"/>
          <ac:spMkLst>
            <pc:docMk/>
            <pc:sldMk cId="21611015" sldId="260"/>
            <ac:spMk id="3" creationId="{C11C7EC7-8552-2DD2-DF2C-2F868EEEADC8}"/>
          </ac:spMkLst>
        </pc:spChg>
        <pc:graphicFrameChg chg="add del mod modGraphic">
          <ac:chgData name="Gabriel QUEK Hao Yong" userId="S::gabrielquek.2021@mitb.smu.edu.sg::4aa72b89-a028-4bac-a34f-80b0cc35fa93" providerId="AD" clId="Web-{915BE35B-190B-4503-932D-6207DC22D918}" dt="2022-05-28T13:31:39.417" v="217"/>
          <ac:graphicFrameMkLst>
            <pc:docMk/>
            <pc:sldMk cId="21611015" sldId="260"/>
            <ac:graphicFrameMk id="4" creationId="{6125A015-E966-5F16-D2F1-967A7A14A601}"/>
          </ac:graphicFrameMkLst>
        </pc:graphicFrameChg>
        <pc:graphicFrameChg chg="add del mod modGraphic">
          <ac:chgData name="Gabriel QUEK Hao Yong" userId="S::gabrielquek.2021@mitb.smu.edu.sg::4aa72b89-a028-4bac-a34f-80b0cc35fa93" providerId="AD" clId="Web-{915BE35B-190B-4503-932D-6207DC22D918}" dt="2022-05-28T14:05:32.813" v="1670"/>
          <ac:graphicFrameMkLst>
            <pc:docMk/>
            <pc:sldMk cId="21611015" sldId="260"/>
            <ac:graphicFrameMk id="12" creationId="{3D14D816-F01B-E971-B3EF-51FC904F2663}"/>
          </ac:graphicFrameMkLst>
        </pc:graphicFrameChg>
        <pc:graphicFrameChg chg="add mod modGraphic">
          <ac:chgData name="Gabriel QUEK Hao Yong" userId="S::gabrielquek.2021@mitb.smu.edu.sg::4aa72b89-a028-4bac-a34f-80b0cc35fa93" providerId="AD" clId="Web-{915BE35B-190B-4503-932D-6207DC22D918}" dt="2022-05-28T14:09:17.880" v="1714" actId="14100"/>
          <ac:graphicFrameMkLst>
            <pc:docMk/>
            <pc:sldMk cId="21611015" sldId="260"/>
            <ac:graphicFrameMk id="20091" creationId="{5FFEB9E7-22CE-8F69-D5EA-4FF500E13F6E}"/>
          </ac:graphicFrameMkLst>
        </pc:graphicFrameChg>
        <pc:graphicFrameChg chg="add mod modGraphic">
          <ac:chgData name="Gabriel QUEK Hao Yong" userId="S::gabrielquek.2021@mitb.smu.edu.sg::4aa72b89-a028-4bac-a34f-80b0cc35fa93" providerId="AD" clId="Web-{915BE35B-190B-4503-932D-6207DC22D918}" dt="2022-05-28T14:08:55.754" v="1712" actId="1076"/>
          <ac:graphicFrameMkLst>
            <pc:docMk/>
            <pc:sldMk cId="21611015" sldId="260"/>
            <ac:graphicFrameMk id="20650" creationId="{1159B356-6186-F226-186B-CBA880BE1172}"/>
          </ac:graphicFrameMkLst>
        </pc:graphicFrameChg>
        <pc:graphicFrameChg chg="add mod">
          <ac:chgData name="Gabriel QUEK Hao Yong" userId="S::gabrielquek.2021@mitb.smu.edu.sg::4aa72b89-a028-4bac-a34f-80b0cc35fa93" providerId="AD" clId="Web-{915BE35B-190B-4503-932D-6207DC22D918}" dt="2022-05-28T14:08:10.316" v="1702" actId="1076"/>
          <ac:graphicFrameMkLst>
            <pc:docMk/>
            <pc:sldMk cId="21611015" sldId="260"/>
            <ac:graphicFrameMk id="20690" creationId="{0894F59B-8EB5-BCC1-D211-C6865C4CFD71}"/>
          </ac:graphicFrameMkLst>
        </pc:graphicFrameChg>
      </pc:sldChg>
    </pc:docChg>
  </pc:docChgLst>
  <pc:docChgLst>
    <pc:chgData name="Gabriel QUEK Hao Yong" userId="S::gabrielquek.2021@mitb.smu.edu.sg::4aa72b89-a028-4bac-a34f-80b0cc35fa93" providerId="AD" clId="Web-{55AC81F2-6BD7-4FCE-AB67-9CAEAE4B3AF9}"/>
    <pc:docChg chg="modSld">
      <pc:chgData name="Gabriel QUEK Hao Yong" userId="S::gabrielquek.2021@mitb.smu.edu.sg::4aa72b89-a028-4bac-a34f-80b0cc35fa93" providerId="AD" clId="Web-{55AC81F2-6BD7-4FCE-AB67-9CAEAE4B3AF9}" dt="2022-05-28T14:18:53.844" v="2"/>
      <pc:docMkLst>
        <pc:docMk/>
      </pc:docMkLst>
      <pc:sldChg chg="addSp delSp modSp">
        <pc:chgData name="Gabriel QUEK Hao Yong" userId="S::gabrielquek.2021@mitb.smu.edu.sg::4aa72b89-a028-4bac-a34f-80b0cc35fa93" providerId="AD" clId="Web-{55AC81F2-6BD7-4FCE-AB67-9CAEAE4B3AF9}" dt="2022-05-28T14:18:53.844" v="2"/>
        <pc:sldMkLst>
          <pc:docMk/>
          <pc:sldMk cId="21611015" sldId="260"/>
        </pc:sldMkLst>
        <pc:spChg chg="del">
          <ac:chgData name="Gabriel QUEK Hao Yong" userId="S::gabrielquek.2021@mitb.smu.edu.sg::4aa72b89-a028-4bac-a34f-80b0cc35fa93" providerId="AD" clId="Web-{55AC81F2-6BD7-4FCE-AB67-9CAEAE4B3AF9}" dt="2022-05-28T14:18:51.985" v="1"/>
          <ac:spMkLst>
            <pc:docMk/>
            <pc:sldMk cId="21611015" sldId="260"/>
            <ac:spMk id="3" creationId="{C11C7EC7-8552-2DD2-DF2C-2F868EEEADC8}"/>
          </ac:spMkLst>
        </pc:spChg>
        <pc:spChg chg="add del mod">
          <ac:chgData name="Gabriel QUEK Hao Yong" userId="S::gabrielquek.2021@mitb.smu.edu.sg::4aa72b89-a028-4bac-a34f-80b0cc35fa93" providerId="AD" clId="Web-{55AC81F2-6BD7-4FCE-AB67-9CAEAE4B3AF9}" dt="2022-05-28T14:18:53.844" v="2"/>
          <ac:spMkLst>
            <pc:docMk/>
            <pc:sldMk cId="21611015" sldId="260"/>
            <ac:spMk id="58" creationId="{F395BE05-7383-99CD-1BCB-567FABDBC052}"/>
          </ac:spMkLst>
        </pc:spChg>
        <pc:graphicFrameChg chg="del">
          <ac:chgData name="Gabriel QUEK Hao Yong" userId="S::gabrielquek.2021@mitb.smu.edu.sg::4aa72b89-a028-4bac-a34f-80b0cc35fa93" providerId="AD" clId="Web-{55AC81F2-6BD7-4FCE-AB67-9CAEAE4B3AF9}" dt="2022-05-28T14:18:51.891" v="0"/>
          <ac:graphicFrameMkLst>
            <pc:docMk/>
            <pc:sldMk cId="21611015" sldId="260"/>
            <ac:graphicFrameMk id="20690" creationId="{0894F59B-8EB5-BCC1-D211-C6865C4CFD71}"/>
          </ac:graphicFrameMkLst>
        </pc:graphicFrameChg>
      </pc:sldChg>
    </pc:docChg>
  </pc:docChgLst>
  <pc:docChgLst>
    <pc:chgData name="Gabriel QUEK Hao Yong" userId="4aa72b89-a028-4bac-a34f-80b0cc35fa93" providerId="ADAL" clId="{703C4BED-2014-469C-BF03-0327B804BBAB}"/>
    <pc:docChg chg="custSel modSld">
      <pc:chgData name="Gabriel QUEK Hao Yong" userId="4aa72b89-a028-4bac-a34f-80b0cc35fa93" providerId="ADAL" clId="{703C4BED-2014-469C-BF03-0327B804BBAB}" dt="2022-05-28T14:17:22.752" v="108"/>
      <pc:docMkLst>
        <pc:docMk/>
      </pc:docMkLst>
      <pc:sldChg chg="addSp delSp modSp mod">
        <pc:chgData name="Gabriel QUEK Hao Yong" userId="4aa72b89-a028-4bac-a34f-80b0cc35fa93" providerId="ADAL" clId="{703C4BED-2014-469C-BF03-0327B804BBAB}" dt="2022-05-28T14:17:22.752" v="108"/>
        <pc:sldMkLst>
          <pc:docMk/>
          <pc:sldMk cId="21611015" sldId="260"/>
        </pc:sldMkLst>
        <pc:graphicFrameChg chg="add mod modGraphic">
          <ac:chgData name="Gabriel QUEK Hao Yong" userId="4aa72b89-a028-4bac-a34f-80b0cc35fa93" providerId="ADAL" clId="{703C4BED-2014-469C-BF03-0327B804BBAB}" dt="2022-05-28T14:17:22.752" v="108"/>
          <ac:graphicFrameMkLst>
            <pc:docMk/>
            <pc:sldMk cId="21611015" sldId="260"/>
            <ac:graphicFrameMk id="7" creationId="{CA96EF34-802E-204A-6166-F16936D1CF95}"/>
          </ac:graphicFrameMkLst>
        </pc:graphicFrameChg>
        <pc:graphicFrameChg chg="add del mod">
          <ac:chgData name="Gabriel QUEK Hao Yong" userId="4aa72b89-a028-4bac-a34f-80b0cc35fa93" providerId="ADAL" clId="{703C4BED-2014-469C-BF03-0327B804BBAB}" dt="2022-05-28T14:17:05.246" v="106" actId="478"/>
          <ac:graphicFrameMkLst>
            <pc:docMk/>
            <pc:sldMk cId="21611015" sldId="260"/>
            <ac:graphicFrameMk id="8" creationId="{1CBFAFAD-5F8B-10CC-A111-A792ADF0D013}"/>
          </ac:graphicFrameMkLst>
        </pc:graphicFrameChg>
        <pc:graphicFrameChg chg="del mod">
          <ac:chgData name="Gabriel QUEK Hao Yong" userId="4aa72b89-a028-4bac-a34f-80b0cc35fa93" providerId="ADAL" clId="{703C4BED-2014-469C-BF03-0327B804BBAB}" dt="2022-05-28T14:10:44.280" v="7" actId="478"/>
          <ac:graphicFrameMkLst>
            <pc:docMk/>
            <pc:sldMk cId="21611015" sldId="260"/>
            <ac:graphicFrameMk id="20091" creationId="{5FFEB9E7-22CE-8F69-D5EA-4FF500E13F6E}"/>
          </ac:graphicFrameMkLst>
        </pc:graphicFrameChg>
        <pc:graphicFrameChg chg="del mod">
          <ac:chgData name="Gabriel QUEK Hao Yong" userId="4aa72b89-a028-4bac-a34f-80b0cc35fa93" providerId="ADAL" clId="{703C4BED-2014-469C-BF03-0327B804BBAB}" dt="2022-05-28T14:10:44.280" v="7" actId="478"/>
          <ac:graphicFrameMkLst>
            <pc:docMk/>
            <pc:sldMk cId="21611015" sldId="260"/>
            <ac:graphicFrameMk id="20650" creationId="{1159B356-6186-F226-186B-CBA880BE1172}"/>
          </ac:graphicFrameMkLst>
        </pc:graphicFrameChg>
      </pc:sldChg>
    </pc:docChg>
  </pc:docChgLst>
  <pc:docChgLst>
    <pc:chgData name="KOH En Yong" userId="08ec9749-8db3-4fb2-a8b2-30896cc1ea1d" providerId="ADAL" clId="{CCA05151-0C40-1949-9CFA-AFCDFD1CD9AC}"/>
    <pc:docChg chg="undo redo custSel addSld delSld modSld">
      <pc:chgData name="KOH En Yong" userId="08ec9749-8db3-4fb2-a8b2-30896cc1ea1d" providerId="ADAL" clId="{CCA05151-0C40-1949-9CFA-AFCDFD1CD9AC}" dt="2022-05-29T08:30:42.136" v="2108" actId="478"/>
      <pc:docMkLst>
        <pc:docMk/>
      </pc:docMkLst>
      <pc:sldChg chg="addSp delSp modSp mod">
        <pc:chgData name="KOH En Yong" userId="08ec9749-8db3-4fb2-a8b2-30896cc1ea1d" providerId="ADAL" clId="{CCA05151-0C40-1949-9CFA-AFCDFD1CD9AC}" dt="2022-05-27T10:19:53.405" v="711" actId="1036"/>
        <pc:sldMkLst>
          <pc:docMk/>
          <pc:sldMk cId="1692588037" sldId="257"/>
        </pc:sldMkLst>
        <pc:spChg chg="mod">
          <ac:chgData name="KOH En Yong" userId="08ec9749-8db3-4fb2-a8b2-30896cc1ea1d" providerId="ADAL" clId="{CCA05151-0C40-1949-9CFA-AFCDFD1CD9AC}" dt="2022-05-27T10:08:51.297" v="488" actId="1037"/>
          <ac:spMkLst>
            <pc:docMk/>
            <pc:sldMk cId="1692588037" sldId="257"/>
            <ac:spMk id="2" creationId="{A1B49332-8FB5-037C-443C-9D9E3F7E5466}"/>
          </ac:spMkLst>
        </pc:spChg>
        <pc:spChg chg="del mod">
          <ac:chgData name="KOH En Yong" userId="08ec9749-8db3-4fb2-a8b2-30896cc1ea1d" providerId="ADAL" clId="{CCA05151-0C40-1949-9CFA-AFCDFD1CD9AC}" dt="2022-05-27T09:51:36.651" v="132" actId="478"/>
          <ac:spMkLst>
            <pc:docMk/>
            <pc:sldMk cId="1692588037" sldId="257"/>
            <ac:spMk id="3" creationId="{432429AB-5DE0-062F-E98F-42EA7A39024D}"/>
          </ac:spMkLst>
        </pc:spChg>
        <pc:spChg chg="add del mod">
          <ac:chgData name="KOH En Yong" userId="08ec9749-8db3-4fb2-a8b2-30896cc1ea1d" providerId="ADAL" clId="{CCA05151-0C40-1949-9CFA-AFCDFD1CD9AC}" dt="2022-05-27T09:49:29.533" v="80" actId="478"/>
          <ac:spMkLst>
            <pc:docMk/>
            <pc:sldMk cId="1692588037" sldId="257"/>
            <ac:spMk id="6" creationId="{2F20C166-769E-984C-AAF3-EF627964A84D}"/>
          </ac:spMkLst>
        </pc:spChg>
        <pc:spChg chg="add del mod">
          <ac:chgData name="KOH En Yong" userId="08ec9749-8db3-4fb2-a8b2-30896cc1ea1d" providerId="ADAL" clId="{CCA05151-0C40-1949-9CFA-AFCDFD1CD9AC}" dt="2022-05-27T09:51:39.404" v="133" actId="478"/>
          <ac:spMkLst>
            <pc:docMk/>
            <pc:sldMk cId="1692588037" sldId="257"/>
            <ac:spMk id="11" creationId="{6DFB8010-DE69-8841-B7F3-CE8757F5820B}"/>
          </ac:spMkLst>
        </pc:spChg>
        <pc:graphicFrameChg chg="add mod modGraphic">
          <ac:chgData name="KOH En Yong" userId="08ec9749-8db3-4fb2-a8b2-30896cc1ea1d" providerId="ADAL" clId="{CCA05151-0C40-1949-9CFA-AFCDFD1CD9AC}" dt="2022-05-27T10:19:53.405" v="711" actId="1036"/>
          <ac:graphicFrameMkLst>
            <pc:docMk/>
            <pc:sldMk cId="1692588037" sldId="257"/>
            <ac:graphicFrameMk id="7" creationId="{7D8950A6-F8A9-564F-9E2A-B9A07EA55984}"/>
          </ac:graphicFrameMkLst>
        </pc:graphicFrameChg>
        <pc:graphicFrameChg chg="add del mod modGraphic">
          <ac:chgData name="KOH En Yong" userId="08ec9749-8db3-4fb2-a8b2-30896cc1ea1d" providerId="ADAL" clId="{CCA05151-0C40-1949-9CFA-AFCDFD1CD9AC}" dt="2022-05-27T09:49:15.053" v="67"/>
          <ac:graphicFrameMkLst>
            <pc:docMk/>
            <pc:sldMk cId="1692588037" sldId="257"/>
            <ac:graphicFrameMk id="8" creationId="{C626A02B-EFEB-CD4E-B595-AFD164B717C9}"/>
          </ac:graphicFrameMkLst>
        </pc:graphicFrameChg>
        <pc:graphicFrameChg chg="add mod modGraphic">
          <ac:chgData name="KOH En Yong" userId="08ec9749-8db3-4fb2-a8b2-30896cc1ea1d" providerId="ADAL" clId="{CCA05151-0C40-1949-9CFA-AFCDFD1CD9AC}" dt="2022-05-27T10:19:53.405" v="711" actId="1036"/>
          <ac:graphicFrameMkLst>
            <pc:docMk/>
            <pc:sldMk cId="1692588037" sldId="257"/>
            <ac:graphicFrameMk id="9" creationId="{F8AB4A7F-19F0-B04F-8128-A9F5952DE6A8}"/>
          </ac:graphicFrameMkLst>
        </pc:graphicFrameChg>
        <pc:picChg chg="mod">
          <ac:chgData name="KOH En Yong" userId="08ec9749-8db3-4fb2-a8b2-30896cc1ea1d" providerId="ADAL" clId="{CCA05151-0C40-1949-9CFA-AFCDFD1CD9AC}" dt="2022-05-27T10:19:53.405" v="711" actId="1036"/>
          <ac:picMkLst>
            <pc:docMk/>
            <pc:sldMk cId="1692588037" sldId="257"/>
            <ac:picMk id="5" creationId="{2DFE889F-3F56-A2B6-153E-D6D84AC86581}"/>
          </ac:picMkLst>
        </pc:picChg>
      </pc:sldChg>
      <pc:sldChg chg="addSp delSp modSp mod modNotesTx">
        <pc:chgData name="KOH En Yong" userId="08ec9749-8db3-4fb2-a8b2-30896cc1ea1d" providerId="ADAL" clId="{CCA05151-0C40-1949-9CFA-AFCDFD1CD9AC}" dt="2022-05-28T06:33:53.056" v="991"/>
        <pc:sldMkLst>
          <pc:docMk/>
          <pc:sldMk cId="2923188254" sldId="258"/>
        </pc:sldMkLst>
        <pc:spChg chg="del mod">
          <ac:chgData name="KOH En Yong" userId="08ec9749-8db3-4fb2-a8b2-30896cc1ea1d" providerId="ADAL" clId="{CCA05151-0C40-1949-9CFA-AFCDFD1CD9AC}" dt="2022-05-27T09:55:38.296" v="203" actId="478"/>
          <ac:spMkLst>
            <pc:docMk/>
            <pc:sldMk cId="2923188254" sldId="258"/>
            <ac:spMk id="2" creationId="{99E20570-9B1D-DF54-982D-1FA0B5B4008B}"/>
          </ac:spMkLst>
        </pc:spChg>
        <pc:spChg chg="del mod">
          <ac:chgData name="KOH En Yong" userId="08ec9749-8db3-4fb2-a8b2-30896cc1ea1d" providerId="ADAL" clId="{CCA05151-0C40-1949-9CFA-AFCDFD1CD9AC}" dt="2022-05-27T10:08:43.555" v="484" actId="478"/>
          <ac:spMkLst>
            <pc:docMk/>
            <pc:sldMk cId="2923188254" sldId="258"/>
            <ac:spMk id="3" creationId="{536ABA64-EB61-3E8E-751A-132A2A37D05A}"/>
          </ac:spMkLst>
        </pc:spChg>
        <pc:spChg chg="add del mod">
          <ac:chgData name="KOH En Yong" userId="08ec9749-8db3-4fb2-a8b2-30896cc1ea1d" providerId="ADAL" clId="{CCA05151-0C40-1949-9CFA-AFCDFD1CD9AC}" dt="2022-05-27T09:55:40.010" v="204" actId="478"/>
          <ac:spMkLst>
            <pc:docMk/>
            <pc:sldMk cId="2923188254" sldId="258"/>
            <ac:spMk id="5" creationId="{07C22754-2B69-8943-86EA-DF5D27269266}"/>
          </ac:spMkLst>
        </pc:spChg>
        <pc:spChg chg="add del mod">
          <ac:chgData name="KOH En Yong" userId="08ec9749-8db3-4fb2-a8b2-30896cc1ea1d" providerId="ADAL" clId="{CCA05151-0C40-1949-9CFA-AFCDFD1CD9AC}" dt="2022-05-28T06:33:52.751" v="990" actId="478"/>
          <ac:spMkLst>
            <pc:docMk/>
            <pc:sldMk cId="2923188254" sldId="258"/>
            <ac:spMk id="6" creationId="{0B85189E-A012-9545-BC92-4B9C23FB177A}"/>
          </ac:spMkLst>
        </pc:spChg>
        <pc:spChg chg="del mod">
          <ac:chgData name="KOH En Yong" userId="08ec9749-8db3-4fb2-a8b2-30896cc1ea1d" providerId="ADAL" clId="{CCA05151-0C40-1949-9CFA-AFCDFD1CD9AC}" dt="2022-05-27T10:17:36.320" v="643" actId="478"/>
          <ac:spMkLst>
            <pc:docMk/>
            <pc:sldMk cId="2923188254" sldId="258"/>
            <ac:spMk id="8" creationId="{7D7CF835-AA9D-0A0C-8913-A33FD2F495A2}"/>
          </ac:spMkLst>
        </pc:spChg>
        <pc:spChg chg="del mod">
          <ac:chgData name="KOH En Yong" userId="08ec9749-8db3-4fb2-a8b2-30896cc1ea1d" providerId="ADAL" clId="{CCA05151-0C40-1949-9CFA-AFCDFD1CD9AC}" dt="2022-05-27T10:17:36.320" v="643" actId="478"/>
          <ac:spMkLst>
            <pc:docMk/>
            <pc:sldMk cId="2923188254" sldId="258"/>
            <ac:spMk id="9" creationId="{94B47301-1AF3-7A5E-FD7A-20F51FA65FEB}"/>
          </ac:spMkLst>
        </pc:spChg>
        <pc:spChg chg="del mod">
          <ac:chgData name="KOH En Yong" userId="08ec9749-8db3-4fb2-a8b2-30896cc1ea1d" providerId="ADAL" clId="{CCA05151-0C40-1949-9CFA-AFCDFD1CD9AC}" dt="2022-05-27T10:17:36.320" v="643" actId="478"/>
          <ac:spMkLst>
            <pc:docMk/>
            <pc:sldMk cId="2923188254" sldId="258"/>
            <ac:spMk id="10" creationId="{3900EF6E-E08A-8453-EE51-984B96B43811}"/>
          </ac:spMkLst>
        </pc:spChg>
        <pc:spChg chg="del mod">
          <ac:chgData name="KOH En Yong" userId="08ec9749-8db3-4fb2-a8b2-30896cc1ea1d" providerId="ADAL" clId="{CCA05151-0C40-1949-9CFA-AFCDFD1CD9AC}" dt="2022-05-27T10:17:36.320" v="643" actId="478"/>
          <ac:spMkLst>
            <pc:docMk/>
            <pc:sldMk cId="2923188254" sldId="258"/>
            <ac:spMk id="11" creationId="{C7369AE2-615A-C363-2115-0537FF619C30}"/>
          </ac:spMkLst>
        </pc:spChg>
        <pc:spChg chg="add del mod">
          <ac:chgData name="KOH En Yong" userId="08ec9749-8db3-4fb2-a8b2-30896cc1ea1d" providerId="ADAL" clId="{CCA05151-0C40-1949-9CFA-AFCDFD1CD9AC}" dt="2022-05-27T09:55:26.654" v="193"/>
          <ac:spMkLst>
            <pc:docMk/>
            <pc:sldMk cId="2923188254" sldId="258"/>
            <ac:spMk id="12" creationId="{FACC2E80-141E-594C-B303-4C1FBBF5DDBF}"/>
          </ac:spMkLst>
        </pc:spChg>
        <pc:spChg chg="add del mod">
          <ac:chgData name="KOH En Yong" userId="08ec9749-8db3-4fb2-a8b2-30896cc1ea1d" providerId="ADAL" clId="{CCA05151-0C40-1949-9CFA-AFCDFD1CD9AC}" dt="2022-05-27T10:19:01.244" v="663" actId="21"/>
          <ac:spMkLst>
            <pc:docMk/>
            <pc:sldMk cId="2923188254" sldId="258"/>
            <ac:spMk id="13" creationId="{1A69B64E-1E51-A048-8BF9-DD8864B972F7}"/>
          </ac:spMkLst>
        </pc:spChg>
        <pc:spChg chg="add mod">
          <ac:chgData name="KOH En Yong" userId="08ec9749-8db3-4fb2-a8b2-30896cc1ea1d" providerId="ADAL" clId="{CCA05151-0C40-1949-9CFA-AFCDFD1CD9AC}" dt="2022-05-28T06:33:53.056" v="991"/>
          <ac:spMkLst>
            <pc:docMk/>
            <pc:sldMk cId="2923188254" sldId="258"/>
            <ac:spMk id="19" creationId="{ED6AEE02-D8B2-1841-A12C-BDD9C5E13EB2}"/>
          </ac:spMkLst>
        </pc:spChg>
        <pc:graphicFrameChg chg="add del mod modGraphic">
          <ac:chgData name="KOH En Yong" userId="08ec9749-8db3-4fb2-a8b2-30896cc1ea1d" providerId="ADAL" clId="{CCA05151-0C40-1949-9CFA-AFCDFD1CD9AC}" dt="2022-05-27T10:17:36.320" v="643" actId="478"/>
          <ac:graphicFrameMkLst>
            <pc:docMk/>
            <pc:sldMk cId="2923188254" sldId="258"/>
            <ac:graphicFrameMk id="14" creationId="{C8878816-74B0-5F4B-B114-B25123A9198C}"/>
          </ac:graphicFrameMkLst>
        </pc:graphicFrameChg>
        <pc:graphicFrameChg chg="add mod modGraphic">
          <ac:chgData name="KOH En Yong" userId="08ec9749-8db3-4fb2-a8b2-30896cc1ea1d" providerId="ADAL" clId="{CCA05151-0C40-1949-9CFA-AFCDFD1CD9AC}" dt="2022-05-27T10:20:25.240" v="729" actId="20577"/>
          <ac:graphicFrameMkLst>
            <pc:docMk/>
            <pc:sldMk cId="2923188254" sldId="258"/>
            <ac:graphicFrameMk id="15" creationId="{24315438-1D63-A244-9E99-7E23DC242268}"/>
          </ac:graphicFrameMkLst>
        </pc:graphicFrameChg>
        <pc:picChg chg="del mod">
          <ac:chgData name="KOH En Yong" userId="08ec9749-8db3-4fb2-a8b2-30896cc1ea1d" providerId="ADAL" clId="{CCA05151-0C40-1949-9CFA-AFCDFD1CD9AC}" dt="2022-05-27T10:17:36.320" v="643" actId="478"/>
          <ac:picMkLst>
            <pc:docMk/>
            <pc:sldMk cId="2923188254" sldId="258"/>
            <ac:picMk id="7" creationId="{200A0547-126E-1B23-8A7E-B6E3075C996B}"/>
          </ac:picMkLst>
        </pc:picChg>
        <pc:picChg chg="add mod">
          <ac:chgData name="KOH En Yong" userId="08ec9749-8db3-4fb2-a8b2-30896cc1ea1d" providerId="ADAL" clId="{CCA05151-0C40-1949-9CFA-AFCDFD1CD9AC}" dt="2022-05-27T10:20:16.509" v="719" actId="1036"/>
          <ac:picMkLst>
            <pc:docMk/>
            <pc:sldMk cId="2923188254" sldId="258"/>
            <ac:picMk id="16" creationId="{31E5167F-0DF9-5749-90E6-FCF3793140DF}"/>
          </ac:picMkLst>
        </pc:picChg>
        <pc:picChg chg="add del mod">
          <ac:chgData name="KOH En Yong" userId="08ec9749-8db3-4fb2-a8b2-30896cc1ea1d" providerId="ADAL" clId="{CCA05151-0C40-1949-9CFA-AFCDFD1CD9AC}" dt="2022-05-27T10:16:31.418" v="593" actId="478"/>
          <ac:picMkLst>
            <pc:docMk/>
            <pc:sldMk cId="2923188254" sldId="258"/>
            <ac:picMk id="17" creationId="{A3084AD5-F2B6-7A4E-9C1C-D3A2083D0760}"/>
          </ac:picMkLst>
        </pc:picChg>
        <pc:picChg chg="add mod">
          <ac:chgData name="KOH En Yong" userId="08ec9749-8db3-4fb2-a8b2-30896cc1ea1d" providerId="ADAL" clId="{CCA05151-0C40-1949-9CFA-AFCDFD1CD9AC}" dt="2022-05-27T10:20:16.509" v="719" actId="1036"/>
          <ac:picMkLst>
            <pc:docMk/>
            <pc:sldMk cId="2923188254" sldId="258"/>
            <ac:picMk id="18" creationId="{B88F25DC-6A63-EA40-A91B-82A2E389FBF5}"/>
          </ac:picMkLst>
        </pc:picChg>
      </pc:sldChg>
      <pc:sldChg chg="addSp delSp modSp mod modNotesTx">
        <pc:chgData name="KOH En Yong" userId="08ec9749-8db3-4fb2-a8b2-30896cc1ea1d" providerId="ADAL" clId="{CCA05151-0C40-1949-9CFA-AFCDFD1CD9AC}" dt="2022-05-28T13:02:57.712" v="1041"/>
        <pc:sldMkLst>
          <pc:docMk/>
          <pc:sldMk cId="600491367" sldId="259"/>
        </pc:sldMkLst>
        <pc:spChg chg="del mod">
          <ac:chgData name="KOH En Yong" userId="08ec9749-8db3-4fb2-a8b2-30896cc1ea1d" providerId="ADAL" clId="{CCA05151-0C40-1949-9CFA-AFCDFD1CD9AC}" dt="2022-05-27T10:19:13.514" v="683" actId="478"/>
          <ac:spMkLst>
            <pc:docMk/>
            <pc:sldMk cId="600491367" sldId="259"/>
            <ac:spMk id="2" creationId="{2DD8D708-CD98-7A90-F258-E3B14F60E5A7}"/>
          </ac:spMkLst>
        </pc:spChg>
        <pc:spChg chg="del mod">
          <ac:chgData name="KOH En Yong" userId="08ec9749-8db3-4fb2-a8b2-30896cc1ea1d" providerId="ADAL" clId="{CCA05151-0C40-1949-9CFA-AFCDFD1CD9AC}" dt="2022-05-28T06:26:31.599" v="833" actId="478"/>
          <ac:spMkLst>
            <pc:docMk/>
            <pc:sldMk cId="600491367" sldId="259"/>
            <ac:spMk id="3" creationId="{37E09FD8-D841-6D22-A70E-3852E5862E26}"/>
          </ac:spMkLst>
        </pc:spChg>
        <pc:spChg chg="add del mod">
          <ac:chgData name="KOH En Yong" userId="08ec9749-8db3-4fb2-a8b2-30896cc1ea1d" providerId="ADAL" clId="{CCA05151-0C40-1949-9CFA-AFCDFD1CD9AC}" dt="2022-05-27T10:19:03.522" v="665"/>
          <ac:spMkLst>
            <pc:docMk/>
            <pc:sldMk cId="600491367" sldId="259"/>
            <ac:spMk id="6" creationId="{51B76FB5-3AC1-8640-B528-70E57A2F0728}"/>
          </ac:spMkLst>
        </pc:spChg>
        <pc:spChg chg="add mod">
          <ac:chgData name="KOH En Yong" userId="08ec9749-8db3-4fb2-a8b2-30896cc1ea1d" providerId="ADAL" clId="{CCA05151-0C40-1949-9CFA-AFCDFD1CD9AC}" dt="2022-05-27T10:19:10.902" v="682" actId="20577"/>
          <ac:spMkLst>
            <pc:docMk/>
            <pc:sldMk cId="600491367" sldId="259"/>
            <ac:spMk id="7" creationId="{558E7939-B881-A944-91EF-7155CE34CA24}"/>
          </ac:spMkLst>
        </pc:spChg>
        <pc:spChg chg="add del mod">
          <ac:chgData name="KOH En Yong" userId="08ec9749-8db3-4fb2-a8b2-30896cc1ea1d" providerId="ADAL" clId="{CCA05151-0C40-1949-9CFA-AFCDFD1CD9AC}" dt="2022-05-27T10:19:15.505" v="684" actId="478"/>
          <ac:spMkLst>
            <pc:docMk/>
            <pc:sldMk cId="600491367" sldId="259"/>
            <ac:spMk id="8" creationId="{6C2A6D3E-013F-6A43-A665-2F13717FDFDE}"/>
          </ac:spMkLst>
        </pc:spChg>
        <pc:spChg chg="add del mod">
          <ac:chgData name="KOH En Yong" userId="08ec9749-8db3-4fb2-a8b2-30896cc1ea1d" providerId="ADAL" clId="{CCA05151-0C40-1949-9CFA-AFCDFD1CD9AC}" dt="2022-05-28T06:26:35.509" v="834" actId="478"/>
          <ac:spMkLst>
            <pc:docMk/>
            <pc:sldMk cId="600491367" sldId="259"/>
            <ac:spMk id="14" creationId="{C5C74514-FC00-9947-9F01-98E31A2AA77D}"/>
          </ac:spMkLst>
        </pc:spChg>
        <pc:spChg chg="add mod">
          <ac:chgData name="KOH En Yong" userId="08ec9749-8db3-4fb2-a8b2-30896cc1ea1d" providerId="ADAL" clId="{CCA05151-0C40-1949-9CFA-AFCDFD1CD9AC}" dt="2022-05-28T06:27:08" v="840" actId="164"/>
          <ac:spMkLst>
            <pc:docMk/>
            <pc:sldMk cId="600491367" sldId="259"/>
            <ac:spMk id="15" creationId="{F209DB86-EEC6-D241-A17F-B5544756C9A7}"/>
          </ac:spMkLst>
        </pc:spChg>
        <pc:spChg chg="add mod">
          <ac:chgData name="KOH En Yong" userId="08ec9749-8db3-4fb2-a8b2-30896cc1ea1d" providerId="ADAL" clId="{CCA05151-0C40-1949-9CFA-AFCDFD1CD9AC}" dt="2022-05-28T06:33:46.857" v="989" actId="1036"/>
          <ac:spMkLst>
            <pc:docMk/>
            <pc:sldMk cId="600491367" sldId="259"/>
            <ac:spMk id="21" creationId="{3FD018E4-D199-A541-8E03-7EA990342CD5}"/>
          </ac:spMkLst>
        </pc:spChg>
        <pc:grpChg chg="add mod">
          <ac:chgData name="KOH En Yong" userId="08ec9749-8db3-4fb2-a8b2-30896cc1ea1d" providerId="ADAL" clId="{CCA05151-0C40-1949-9CFA-AFCDFD1CD9AC}" dt="2022-05-28T06:27:08" v="840" actId="164"/>
          <ac:grpSpMkLst>
            <pc:docMk/>
            <pc:sldMk cId="600491367" sldId="259"/>
            <ac:grpSpMk id="16" creationId="{F18F5260-7C78-644B-99F8-4C2C277064C9}"/>
          </ac:grpSpMkLst>
        </pc:grpChg>
        <pc:graphicFrameChg chg="add mod modGraphic">
          <ac:chgData name="KOH En Yong" userId="08ec9749-8db3-4fb2-a8b2-30896cc1ea1d" providerId="ADAL" clId="{CCA05151-0C40-1949-9CFA-AFCDFD1CD9AC}" dt="2022-05-28T13:02:53.094" v="1039" actId="20577"/>
          <ac:graphicFrameMkLst>
            <pc:docMk/>
            <pc:sldMk cId="600491367" sldId="259"/>
            <ac:graphicFrameMk id="9" creationId="{F6910641-3199-1A42-A5CF-ABEDA297B32A}"/>
          </ac:graphicFrameMkLst>
        </pc:graphicFrameChg>
        <pc:graphicFrameChg chg="add del mod">
          <ac:chgData name="KOH En Yong" userId="08ec9749-8db3-4fb2-a8b2-30896cc1ea1d" providerId="ADAL" clId="{CCA05151-0C40-1949-9CFA-AFCDFD1CD9AC}" dt="2022-05-28T06:24:21.938" v="754" actId="478"/>
          <ac:graphicFrameMkLst>
            <pc:docMk/>
            <pc:sldMk cId="600491367" sldId="259"/>
            <ac:graphicFrameMk id="10" creationId="{5E453FCF-D2D7-884D-B1BE-00E91100BC92}"/>
          </ac:graphicFrameMkLst>
        </pc:graphicFrameChg>
        <pc:graphicFrameChg chg="add mod modGraphic">
          <ac:chgData name="KOH En Yong" userId="08ec9749-8db3-4fb2-a8b2-30896cc1ea1d" providerId="ADAL" clId="{CCA05151-0C40-1949-9CFA-AFCDFD1CD9AC}" dt="2022-05-28T13:02:57.712" v="1041"/>
          <ac:graphicFrameMkLst>
            <pc:docMk/>
            <pc:sldMk cId="600491367" sldId="259"/>
            <ac:graphicFrameMk id="12" creationId="{7C8676E4-F392-434E-8FF3-D53A8D2B864A}"/>
          </ac:graphicFrameMkLst>
        </pc:graphicFrameChg>
        <pc:picChg chg="mod">
          <ac:chgData name="KOH En Yong" userId="08ec9749-8db3-4fb2-a8b2-30896cc1ea1d" providerId="ADAL" clId="{CCA05151-0C40-1949-9CFA-AFCDFD1CD9AC}" dt="2022-05-28T06:27:08" v="840" actId="164"/>
          <ac:picMkLst>
            <pc:docMk/>
            <pc:sldMk cId="600491367" sldId="259"/>
            <ac:picMk id="5" creationId="{B7DF86FA-A4D1-5A33-7833-02B6E3DF3DF1}"/>
          </ac:picMkLst>
        </pc:picChg>
        <pc:picChg chg="add mod modCrop">
          <ac:chgData name="KOH En Yong" userId="08ec9749-8db3-4fb2-a8b2-30896cc1ea1d" providerId="ADAL" clId="{CCA05151-0C40-1949-9CFA-AFCDFD1CD9AC}" dt="2022-05-28T06:27:39.049" v="849" actId="14100"/>
          <ac:picMkLst>
            <pc:docMk/>
            <pc:sldMk cId="600491367" sldId="259"/>
            <ac:picMk id="11" creationId="{8DE3D112-8E92-344A-A613-7D66C602AF78}"/>
          </ac:picMkLst>
        </pc:picChg>
        <pc:picChg chg="add mod">
          <ac:chgData name="KOH En Yong" userId="08ec9749-8db3-4fb2-a8b2-30896cc1ea1d" providerId="ADAL" clId="{CCA05151-0C40-1949-9CFA-AFCDFD1CD9AC}" dt="2022-05-28T06:29:44.750" v="870" actId="1076"/>
          <ac:picMkLst>
            <pc:docMk/>
            <pc:sldMk cId="600491367" sldId="259"/>
            <ac:picMk id="18" creationId="{43D11C0D-93F0-7040-9497-7FC1D1E588B2}"/>
          </ac:picMkLst>
        </pc:picChg>
        <pc:picChg chg="add mod">
          <ac:chgData name="KOH En Yong" userId="08ec9749-8db3-4fb2-a8b2-30896cc1ea1d" providerId="ADAL" clId="{CCA05151-0C40-1949-9CFA-AFCDFD1CD9AC}" dt="2022-05-28T06:31:14.368" v="963" actId="1076"/>
          <ac:picMkLst>
            <pc:docMk/>
            <pc:sldMk cId="600491367" sldId="259"/>
            <ac:picMk id="20" creationId="{80316588-C26A-2240-A414-97214D306D9B}"/>
          </ac:picMkLst>
        </pc:picChg>
      </pc:sldChg>
      <pc:sldChg chg="addSp delSp modSp mod">
        <pc:chgData name="KOH En Yong" userId="08ec9749-8db3-4fb2-a8b2-30896cc1ea1d" providerId="ADAL" clId="{CCA05151-0C40-1949-9CFA-AFCDFD1CD9AC}" dt="2022-05-29T07:23:31.101" v="1089" actId="1076"/>
        <pc:sldMkLst>
          <pc:docMk/>
          <pc:sldMk cId="21611015" sldId="260"/>
        </pc:sldMkLst>
        <pc:spChg chg="del mod">
          <ac:chgData name="KOH En Yong" userId="08ec9749-8db3-4fb2-a8b2-30896cc1ea1d" providerId="ADAL" clId="{CCA05151-0C40-1949-9CFA-AFCDFD1CD9AC}" dt="2022-05-29T07:22:55.523" v="1070" actId="478"/>
          <ac:spMkLst>
            <pc:docMk/>
            <pc:sldMk cId="21611015" sldId="260"/>
            <ac:spMk id="2" creationId="{9E20DEED-3F3B-01F6-1D6E-93C6AD4F9682}"/>
          </ac:spMkLst>
        </pc:spChg>
        <pc:spChg chg="add mod">
          <ac:chgData name="KOH En Yong" userId="08ec9749-8db3-4fb2-a8b2-30896cc1ea1d" providerId="ADAL" clId="{CCA05151-0C40-1949-9CFA-AFCDFD1CD9AC}" dt="2022-05-29T07:23:31.101" v="1089" actId="1076"/>
          <ac:spMkLst>
            <pc:docMk/>
            <pc:sldMk cId="21611015" sldId="260"/>
            <ac:spMk id="4" creationId="{4F84E392-248C-A10A-27CE-45EBA371D769}"/>
          </ac:spMkLst>
        </pc:spChg>
        <pc:spChg chg="add del mod">
          <ac:chgData name="KOH En Yong" userId="08ec9749-8db3-4fb2-a8b2-30896cc1ea1d" providerId="ADAL" clId="{CCA05151-0C40-1949-9CFA-AFCDFD1CD9AC}" dt="2022-05-29T07:23:01.535" v="1072" actId="478"/>
          <ac:spMkLst>
            <pc:docMk/>
            <pc:sldMk cId="21611015" sldId="260"/>
            <ac:spMk id="5" creationId="{8222354E-A325-839B-FEC1-4998E7809B05}"/>
          </ac:spMkLst>
        </pc:spChg>
        <pc:graphicFrameChg chg="mod">
          <ac:chgData name="KOH En Yong" userId="08ec9749-8db3-4fb2-a8b2-30896cc1ea1d" providerId="ADAL" clId="{CCA05151-0C40-1949-9CFA-AFCDFD1CD9AC}" dt="2022-05-29T07:23:28.346" v="1087" actId="1037"/>
          <ac:graphicFrameMkLst>
            <pc:docMk/>
            <pc:sldMk cId="21611015" sldId="260"/>
            <ac:graphicFrameMk id="7" creationId="{CA96EF34-802E-204A-6166-F16936D1CF95}"/>
          </ac:graphicFrameMkLst>
        </pc:graphicFrameChg>
      </pc:sldChg>
      <pc:sldChg chg="addSp delSp modSp mod modNotesTx">
        <pc:chgData name="KOH En Yong" userId="08ec9749-8db3-4fb2-a8b2-30896cc1ea1d" providerId="ADAL" clId="{CCA05151-0C40-1949-9CFA-AFCDFD1CD9AC}" dt="2022-05-29T08:29:49.921" v="2077" actId="14100"/>
        <pc:sldMkLst>
          <pc:docMk/>
          <pc:sldMk cId="4138221021" sldId="261"/>
        </pc:sldMkLst>
        <pc:spChg chg="del mod">
          <ac:chgData name="KOH En Yong" userId="08ec9749-8db3-4fb2-a8b2-30896cc1ea1d" providerId="ADAL" clId="{CCA05151-0C40-1949-9CFA-AFCDFD1CD9AC}" dt="2022-05-29T07:24:13.011" v="1140" actId="478"/>
          <ac:spMkLst>
            <pc:docMk/>
            <pc:sldMk cId="4138221021" sldId="261"/>
            <ac:spMk id="2" creationId="{9E20DEED-3F3B-01F6-1D6E-93C6AD4F9682}"/>
          </ac:spMkLst>
        </pc:spChg>
        <pc:spChg chg="del mod">
          <ac:chgData name="KOH En Yong" userId="08ec9749-8db3-4fb2-a8b2-30896cc1ea1d" providerId="ADAL" clId="{CCA05151-0C40-1949-9CFA-AFCDFD1CD9AC}" dt="2022-05-29T07:41:58.536" v="1144" actId="478"/>
          <ac:spMkLst>
            <pc:docMk/>
            <pc:sldMk cId="4138221021" sldId="261"/>
            <ac:spMk id="3" creationId="{C11C7EC7-8552-2DD2-DF2C-2F868EEEADC8}"/>
          </ac:spMkLst>
        </pc:spChg>
        <pc:spChg chg="add del mod">
          <ac:chgData name="KOH En Yong" userId="08ec9749-8db3-4fb2-a8b2-30896cc1ea1d" providerId="ADAL" clId="{CCA05151-0C40-1949-9CFA-AFCDFD1CD9AC}" dt="2022-05-29T07:23:50.124" v="1114"/>
          <ac:spMkLst>
            <pc:docMk/>
            <pc:sldMk cId="4138221021" sldId="261"/>
            <ac:spMk id="4" creationId="{90C65777-51A4-73EA-43D3-CF9F1B4BD54A}"/>
          </ac:spMkLst>
        </pc:spChg>
        <pc:spChg chg="add mod">
          <ac:chgData name="KOH En Yong" userId="08ec9749-8db3-4fb2-a8b2-30896cc1ea1d" providerId="ADAL" clId="{CCA05151-0C40-1949-9CFA-AFCDFD1CD9AC}" dt="2022-05-29T07:24:07.374" v="1139" actId="20577"/>
          <ac:spMkLst>
            <pc:docMk/>
            <pc:sldMk cId="4138221021" sldId="261"/>
            <ac:spMk id="5" creationId="{422335DE-CD4A-2914-9F5A-21A4ED6E8747}"/>
          </ac:spMkLst>
        </pc:spChg>
        <pc:spChg chg="add del mod">
          <ac:chgData name="KOH En Yong" userId="08ec9749-8db3-4fb2-a8b2-30896cc1ea1d" providerId="ADAL" clId="{CCA05151-0C40-1949-9CFA-AFCDFD1CD9AC}" dt="2022-05-29T07:24:15.131" v="1141" actId="478"/>
          <ac:spMkLst>
            <pc:docMk/>
            <pc:sldMk cId="4138221021" sldId="261"/>
            <ac:spMk id="7" creationId="{69325E9F-39D7-CAC8-FC09-A35F5DFA4367}"/>
          </ac:spMkLst>
        </pc:spChg>
        <pc:spChg chg="add mod">
          <ac:chgData name="KOH En Yong" userId="08ec9749-8db3-4fb2-a8b2-30896cc1ea1d" providerId="ADAL" clId="{CCA05151-0C40-1949-9CFA-AFCDFD1CD9AC}" dt="2022-05-29T08:18:25.013" v="1979" actId="1036"/>
          <ac:spMkLst>
            <pc:docMk/>
            <pc:sldMk cId="4138221021" sldId="261"/>
            <ac:spMk id="8" creationId="{88D6B0D5-AE79-81B9-56D4-93040C4C137A}"/>
          </ac:spMkLst>
        </pc:spChg>
        <pc:spChg chg="add mod">
          <ac:chgData name="KOH En Yong" userId="08ec9749-8db3-4fb2-a8b2-30896cc1ea1d" providerId="ADAL" clId="{CCA05151-0C40-1949-9CFA-AFCDFD1CD9AC}" dt="2022-05-29T08:18:25.013" v="1979" actId="1036"/>
          <ac:spMkLst>
            <pc:docMk/>
            <pc:sldMk cId="4138221021" sldId="261"/>
            <ac:spMk id="13" creationId="{A5295DC5-8038-F4AA-C339-EF6BF0501F19}"/>
          </ac:spMkLst>
        </pc:spChg>
        <pc:spChg chg="add mod">
          <ac:chgData name="KOH En Yong" userId="08ec9749-8db3-4fb2-a8b2-30896cc1ea1d" providerId="ADAL" clId="{CCA05151-0C40-1949-9CFA-AFCDFD1CD9AC}" dt="2022-05-29T08:24:09.462" v="2001" actId="20577"/>
          <ac:spMkLst>
            <pc:docMk/>
            <pc:sldMk cId="4138221021" sldId="261"/>
            <ac:spMk id="16" creationId="{C02F7C91-8207-6B76-C5EA-09E37AE879D5}"/>
          </ac:spMkLst>
        </pc:spChg>
        <pc:spChg chg="add mod">
          <ac:chgData name="KOH En Yong" userId="08ec9749-8db3-4fb2-a8b2-30896cc1ea1d" providerId="ADAL" clId="{CCA05151-0C40-1949-9CFA-AFCDFD1CD9AC}" dt="2022-05-29T08:18:25.013" v="1979" actId="1036"/>
          <ac:spMkLst>
            <pc:docMk/>
            <pc:sldMk cId="4138221021" sldId="261"/>
            <ac:spMk id="18" creationId="{9326D231-D603-A728-2525-F69F2796738B}"/>
          </ac:spMkLst>
        </pc:spChg>
        <pc:spChg chg="add mod">
          <ac:chgData name="KOH En Yong" userId="08ec9749-8db3-4fb2-a8b2-30896cc1ea1d" providerId="ADAL" clId="{CCA05151-0C40-1949-9CFA-AFCDFD1CD9AC}" dt="2022-05-29T08:29:36.322" v="2076" actId="1036"/>
          <ac:spMkLst>
            <pc:docMk/>
            <pc:sldMk cId="4138221021" sldId="261"/>
            <ac:spMk id="21" creationId="{E4056C4C-E8CA-2056-547B-86486E880C6C}"/>
          </ac:spMkLst>
        </pc:spChg>
        <pc:spChg chg="add mod">
          <ac:chgData name="KOH En Yong" userId="08ec9749-8db3-4fb2-a8b2-30896cc1ea1d" providerId="ADAL" clId="{CCA05151-0C40-1949-9CFA-AFCDFD1CD9AC}" dt="2022-05-29T08:18:25.013" v="1979" actId="1036"/>
          <ac:spMkLst>
            <pc:docMk/>
            <pc:sldMk cId="4138221021" sldId="261"/>
            <ac:spMk id="23" creationId="{DE59F05F-9B1F-A5A5-F3B5-B3AEF55500F3}"/>
          </ac:spMkLst>
        </pc:spChg>
        <pc:spChg chg="add mod">
          <ac:chgData name="KOH En Yong" userId="08ec9749-8db3-4fb2-a8b2-30896cc1ea1d" providerId="ADAL" clId="{CCA05151-0C40-1949-9CFA-AFCDFD1CD9AC}" dt="2022-05-29T08:18:17.039" v="1967" actId="1037"/>
          <ac:spMkLst>
            <pc:docMk/>
            <pc:sldMk cId="4138221021" sldId="261"/>
            <ac:spMk id="26" creationId="{8C54C2A1-EBE6-1A36-7B13-8B66725D0AB7}"/>
          </ac:spMkLst>
        </pc:spChg>
        <pc:grpChg chg="add mod">
          <ac:chgData name="KOH En Yong" userId="08ec9749-8db3-4fb2-a8b2-30896cc1ea1d" providerId="ADAL" clId="{CCA05151-0C40-1949-9CFA-AFCDFD1CD9AC}" dt="2022-05-29T08:29:18.837" v="2069" actId="1035"/>
          <ac:grpSpMkLst>
            <pc:docMk/>
            <pc:sldMk cId="4138221021" sldId="261"/>
            <ac:grpSpMk id="29" creationId="{FB4349ED-E8C8-717A-8AEB-3F4A2A4B4059}"/>
          </ac:grpSpMkLst>
        </pc:grpChg>
        <pc:graphicFrameChg chg="add mod modGraphic">
          <ac:chgData name="KOH En Yong" userId="08ec9749-8db3-4fb2-a8b2-30896cc1ea1d" providerId="ADAL" clId="{CCA05151-0C40-1949-9CFA-AFCDFD1CD9AC}" dt="2022-05-29T08:18:25.013" v="1979" actId="1036"/>
          <ac:graphicFrameMkLst>
            <pc:docMk/>
            <pc:sldMk cId="4138221021" sldId="261"/>
            <ac:graphicFrameMk id="9" creationId="{0E711F4E-E8D1-F19E-6017-F87060E9A3EC}"/>
          </ac:graphicFrameMkLst>
        </pc:graphicFrameChg>
        <pc:picChg chg="add mod">
          <ac:chgData name="KOH En Yong" userId="08ec9749-8db3-4fb2-a8b2-30896cc1ea1d" providerId="ADAL" clId="{CCA05151-0C40-1949-9CFA-AFCDFD1CD9AC}" dt="2022-05-29T08:18:17.039" v="1967" actId="1037"/>
          <ac:picMkLst>
            <pc:docMk/>
            <pc:sldMk cId="4138221021" sldId="261"/>
            <ac:picMk id="25" creationId="{BB406895-2CB9-9C00-48C6-EB3102B3F0D5}"/>
          </ac:picMkLst>
        </pc:picChg>
        <pc:picChg chg="add mod">
          <ac:chgData name="KOH En Yong" userId="08ec9749-8db3-4fb2-a8b2-30896cc1ea1d" providerId="ADAL" clId="{CCA05151-0C40-1949-9CFA-AFCDFD1CD9AC}" dt="2022-05-29T08:29:18.837" v="2069" actId="1035"/>
          <ac:picMkLst>
            <pc:docMk/>
            <pc:sldMk cId="4138221021" sldId="261"/>
            <ac:picMk id="39" creationId="{895BDEBC-B626-2536-9240-395C16066639}"/>
          </ac:picMkLst>
        </pc:picChg>
        <pc:picChg chg="add mod">
          <ac:chgData name="KOH En Yong" userId="08ec9749-8db3-4fb2-a8b2-30896cc1ea1d" providerId="ADAL" clId="{CCA05151-0C40-1949-9CFA-AFCDFD1CD9AC}" dt="2022-05-29T08:29:18.837" v="2069" actId="1035"/>
          <ac:picMkLst>
            <pc:docMk/>
            <pc:sldMk cId="4138221021" sldId="261"/>
            <ac:picMk id="40" creationId="{FB460C3F-23E4-FAD2-D746-5B5FED5EC8F4}"/>
          </ac:picMkLst>
        </pc:picChg>
        <pc:picChg chg="add mod">
          <ac:chgData name="KOH En Yong" userId="08ec9749-8db3-4fb2-a8b2-30896cc1ea1d" providerId="ADAL" clId="{CCA05151-0C40-1949-9CFA-AFCDFD1CD9AC}" dt="2022-05-29T08:18:25.013" v="1979" actId="1036"/>
          <ac:picMkLst>
            <pc:docMk/>
            <pc:sldMk cId="4138221021" sldId="261"/>
            <ac:picMk id="1026" creationId="{FC0F3EA6-70D2-2D30-83FC-0BDEA991CDE5}"/>
          </ac:picMkLst>
        </pc:picChg>
        <pc:picChg chg="add del mod">
          <ac:chgData name="KOH En Yong" userId="08ec9749-8db3-4fb2-a8b2-30896cc1ea1d" providerId="ADAL" clId="{CCA05151-0C40-1949-9CFA-AFCDFD1CD9AC}" dt="2022-05-29T07:54:35.689" v="1229" actId="478"/>
          <ac:picMkLst>
            <pc:docMk/>
            <pc:sldMk cId="4138221021" sldId="261"/>
            <ac:picMk id="1028" creationId="{04D2574B-FB15-88B8-8A44-3752973D316D}"/>
          </ac:picMkLst>
        </pc:picChg>
        <pc:picChg chg="add mod">
          <ac:chgData name="KOH En Yong" userId="08ec9749-8db3-4fb2-a8b2-30896cc1ea1d" providerId="ADAL" clId="{CCA05151-0C40-1949-9CFA-AFCDFD1CD9AC}" dt="2022-05-29T08:18:25.013" v="1979" actId="1036"/>
          <ac:picMkLst>
            <pc:docMk/>
            <pc:sldMk cId="4138221021" sldId="261"/>
            <ac:picMk id="1030" creationId="{A4726FD4-30EB-77B0-309B-6B1DC6D15B54}"/>
          </ac:picMkLst>
        </pc:picChg>
        <pc:picChg chg="add mod">
          <ac:chgData name="KOH En Yong" userId="08ec9749-8db3-4fb2-a8b2-30896cc1ea1d" providerId="ADAL" clId="{CCA05151-0C40-1949-9CFA-AFCDFD1CD9AC}" dt="2022-05-29T08:18:25.013" v="1979" actId="1036"/>
          <ac:picMkLst>
            <pc:docMk/>
            <pc:sldMk cId="4138221021" sldId="261"/>
            <ac:picMk id="1032" creationId="{E20FC427-FFEB-EE9F-7634-F33B6EAD1B1B}"/>
          </ac:picMkLst>
        </pc:picChg>
        <pc:picChg chg="add mod">
          <ac:chgData name="KOH En Yong" userId="08ec9749-8db3-4fb2-a8b2-30896cc1ea1d" providerId="ADAL" clId="{CCA05151-0C40-1949-9CFA-AFCDFD1CD9AC}" dt="2022-05-29T08:29:49.921" v="2077" actId="14100"/>
          <ac:picMkLst>
            <pc:docMk/>
            <pc:sldMk cId="4138221021" sldId="261"/>
            <ac:picMk id="1034" creationId="{1B4B05C5-38F1-F5BB-CC57-070F0B4499A9}"/>
          </ac:picMkLst>
        </pc:picChg>
        <pc:picChg chg="add mod">
          <ac:chgData name="KOH En Yong" userId="08ec9749-8db3-4fb2-a8b2-30896cc1ea1d" providerId="ADAL" clId="{CCA05151-0C40-1949-9CFA-AFCDFD1CD9AC}" dt="2022-05-29T08:29:31.345" v="2075" actId="1036"/>
          <ac:picMkLst>
            <pc:docMk/>
            <pc:sldMk cId="4138221021" sldId="261"/>
            <ac:picMk id="1036" creationId="{62B59D30-C94D-F438-AC92-F5AF1872B62B}"/>
          </ac:picMkLst>
        </pc:picChg>
        <pc:picChg chg="add del mod">
          <ac:chgData name="KOH En Yong" userId="08ec9749-8db3-4fb2-a8b2-30896cc1ea1d" providerId="ADAL" clId="{CCA05151-0C40-1949-9CFA-AFCDFD1CD9AC}" dt="2022-05-29T08:05:12.879" v="1514" actId="478"/>
          <ac:picMkLst>
            <pc:docMk/>
            <pc:sldMk cId="4138221021" sldId="261"/>
            <ac:picMk id="1038" creationId="{A979770E-4E4B-EAB3-CE27-82E5DE6361C9}"/>
          </ac:picMkLst>
        </pc:picChg>
        <pc:picChg chg="add mod">
          <ac:chgData name="KOH En Yong" userId="08ec9749-8db3-4fb2-a8b2-30896cc1ea1d" providerId="ADAL" clId="{CCA05151-0C40-1949-9CFA-AFCDFD1CD9AC}" dt="2022-05-29T08:28:54.956" v="2062" actId="1037"/>
          <ac:picMkLst>
            <pc:docMk/>
            <pc:sldMk cId="4138221021" sldId="261"/>
            <ac:picMk id="1040" creationId="{72770471-DC1B-8E26-3395-9868BCA6E548}"/>
          </ac:picMkLst>
        </pc:picChg>
        <pc:picChg chg="add mod">
          <ac:chgData name="KOH En Yong" userId="08ec9749-8db3-4fb2-a8b2-30896cc1ea1d" providerId="ADAL" clId="{CCA05151-0C40-1949-9CFA-AFCDFD1CD9AC}" dt="2022-05-29T08:29:18.837" v="2069" actId="1035"/>
          <ac:picMkLst>
            <pc:docMk/>
            <pc:sldMk cId="4138221021" sldId="261"/>
            <ac:picMk id="1042" creationId="{6721BC81-760B-1847-E7C5-0D45DEF407D0}"/>
          </ac:picMkLst>
        </pc:picChg>
        <pc:cxnChg chg="add mod">
          <ac:chgData name="KOH En Yong" userId="08ec9749-8db3-4fb2-a8b2-30896cc1ea1d" providerId="ADAL" clId="{CCA05151-0C40-1949-9CFA-AFCDFD1CD9AC}" dt="2022-05-29T08:20:31.893" v="1987"/>
          <ac:cxnSpMkLst>
            <pc:docMk/>
            <pc:sldMk cId="4138221021" sldId="261"/>
            <ac:cxnSpMk id="14" creationId="{AD63F566-9686-6078-29A8-9809C9786B18}"/>
          </ac:cxnSpMkLst>
        </pc:cxnChg>
        <pc:cxnChg chg="add mod">
          <ac:chgData name="KOH En Yong" userId="08ec9749-8db3-4fb2-a8b2-30896cc1ea1d" providerId="ADAL" clId="{CCA05151-0C40-1949-9CFA-AFCDFD1CD9AC}" dt="2022-05-29T08:23:27.206" v="1994" actId="14100"/>
          <ac:cxnSpMkLst>
            <pc:docMk/>
            <pc:sldMk cId="4138221021" sldId="261"/>
            <ac:cxnSpMk id="32" creationId="{B665AEE8-9992-9499-E97F-729C7721C025}"/>
          </ac:cxnSpMkLst>
        </pc:cxnChg>
      </pc:sldChg>
      <pc:sldChg chg="addSp delSp modSp mod">
        <pc:chgData name="KOH En Yong" userId="08ec9749-8db3-4fb2-a8b2-30896cc1ea1d" providerId="ADAL" clId="{CCA05151-0C40-1949-9CFA-AFCDFD1CD9AC}" dt="2022-05-29T08:30:42.136" v="2108" actId="478"/>
        <pc:sldMkLst>
          <pc:docMk/>
          <pc:sldMk cId="2247758474" sldId="262"/>
        </pc:sldMkLst>
        <pc:spChg chg="del mod">
          <ac:chgData name="KOH En Yong" userId="08ec9749-8db3-4fb2-a8b2-30896cc1ea1d" providerId="ADAL" clId="{CCA05151-0C40-1949-9CFA-AFCDFD1CD9AC}" dt="2022-05-29T08:30:40.439" v="2107" actId="478"/>
          <ac:spMkLst>
            <pc:docMk/>
            <pc:sldMk cId="2247758474" sldId="262"/>
            <ac:spMk id="2" creationId="{016E7090-9C53-10FB-21C0-2875E91092B7}"/>
          </ac:spMkLst>
        </pc:spChg>
        <pc:spChg chg="add mod">
          <ac:chgData name="KOH En Yong" userId="08ec9749-8db3-4fb2-a8b2-30896cc1ea1d" providerId="ADAL" clId="{CCA05151-0C40-1949-9CFA-AFCDFD1CD9AC}" dt="2022-05-29T08:30:38.380" v="2106" actId="20577"/>
          <ac:spMkLst>
            <pc:docMk/>
            <pc:sldMk cId="2247758474" sldId="262"/>
            <ac:spMk id="4" creationId="{784C385F-084A-E47C-755E-DEFB1347FAFB}"/>
          </ac:spMkLst>
        </pc:spChg>
        <pc:spChg chg="add del mod">
          <ac:chgData name="KOH En Yong" userId="08ec9749-8db3-4fb2-a8b2-30896cc1ea1d" providerId="ADAL" clId="{CCA05151-0C40-1949-9CFA-AFCDFD1CD9AC}" dt="2022-05-29T08:30:42.136" v="2108" actId="478"/>
          <ac:spMkLst>
            <pc:docMk/>
            <pc:sldMk cId="2247758474" sldId="262"/>
            <ac:spMk id="5" creationId="{62CE7BE8-2676-E009-3AB4-922E76DE44F3}"/>
          </ac:spMkLst>
        </pc:spChg>
      </pc:sldChg>
      <pc:sldChg chg="add del">
        <pc:chgData name="KOH En Yong" userId="08ec9749-8db3-4fb2-a8b2-30896cc1ea1d" providerId="ADAL" clId="{CCA05151-0C40-1949-9CFA-AFCDFD1CD9AC}" dt="2022-05-29T08:08:19.860" v="1692" actId="2696"/>
        <pc:sldMkLst>
          <pc:docMk/>
          <pc:sldMk cId="3034007911" sldId="263"/>
        </pc:sldMkLst>
      </pc:sldChg>
    </pc:docChg>
  </pc:docChgLst>
  <pc:docChgLst>
    <pc:chgData name="Arnold NG Ding Xuan" userId="22d3a186-24d2-4773-829c-fe10beb33cfc" providerId="ADAL" clId="{D099098C-87B2-45D6-9BD6-157F2E4C4EE5}"/>
    <pc:docChg chg="undo custSel addSld modSld modMainMaster">
      <pc:chgData name="Arnold NG Ding Xuan" userId="22d3a186-24d2-4773-829c-fe10beb33cfc" providerId="ADAL" clId="{D099098C-87B2-45D6-9BD6-157F2E4C4EE5}" dt="2022-05-29T13:16:54.714" v="4273" actId="1076"/>
      <pc:docMkLst>
        <pc:docMk/>
      </pc:docMkLst>
      <pc:sldChg chg="addSp delSp modSp mod">
        <pc:chgData name="Arnold NG Ding Xuan" userId="22d3a186-24d2-4773-829c-fe10beb33cfc" providerId="ADAL" clId="{D099098C-87B2-45D6-9BD6-157F2E4C4EE5}" dt="2022-05-15T16:49:45.214" v="520" actId="20577"/>
        <pc:sldMkLst>
          <pc:docMk/>
          <pc:sldMk cId="109857222" sldId="256"/>
        </pc:sldMkLst>
        <pc:spChg chg="mod">
          <ac:chgData name="Arnold NG Ding Xuan" userId="22d3a186-24d2-4773-829c-fe10beb33cfc" providerId="ADAL" clId="{D099098C-87B2-45D6-9BD6-157F2E4C4EE5}" dt="2022-05-15T16:40:50.051" v="203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Arnold NG Ding Xuan" userId="22d3a186-24d2-4773-829c-fe10beb33cfc" providerId="ADAL" clId="{D099098C-87B2-45D6-9BD6-157F2E4C4EE5}" dt="2022-05-15T14:07:09.585" v="66" actId="478"/>
          <ac:spMkLst>
            <pc:docMk/>
            <pc:sldMk cId="109857222" sldId="256"/>
            <ac:spMk id="3" creationId="{00000000-0000-0000-0000-000000000000}"/>
          </ac:spMkLst>
        </pc:spChg>
        <pc:spChg chg="add del mod topLvl">
          <ac:chgData name="Arnold NG Ding Xuan" userId="22d3a186-24d2-4773-829c-fe10beb33cfc" providerId="ADAL" clId="{D099098C-87B2-45D6-9BD6-157F2E4C4EE5}" dt="2022-05-15T14:12:28.733" v="121" actId="478"/>
          <ac:spMkLst>
            <pc:docMk/>
            <pc:sldMk cId="109857222" sldId="256"/>
            <ac:spMk id="8" creationId="{17624E25-38D7-0805-7EF2-536E21BA63E9}"/>
          </ac:spMkLst>
        </pc:spChg>
        <pc:spChg chg="add del mod">
          <ac:chgData name="Arnold NG Ding Xuan" userId="22d3a186-24d2-4773-829c-fe10beb33cfc" providerId="ADAL" clId="{D099098C-87B2-45D6-9BD6-157F2E4C4EE5}" dt="2022-05-15T14:12:21.813" v="117" actId="478"/>
          <ac:spMkLst>
            <pc:docMk/>
            <pc:sldMk cId="109857222" sldId="256"/>
            <ac:spMk id="9" creationId="{ACA13CC9-ED7D-8539-117F-7FC0FD14DF5E}"/>
          </ac:spMkLst>
        </pc:spChg>
        <pc:spChg chg="add del mod topLvl">
          <ac:chgData name="Arnold NG Ding Xuan" userId="22d3a186-24d2-4773-829c-fe10beb33cfc" providerId="ADAL" clId="{D099098C-87B2-45D6-9BD6-157F2E4C4EE5}" dt="2022-05-15T14:12:28.733" v="121" actId="478"/>
          <ac:spMkLst>
            <pc:docMk/>
            <pc:sldMk cId="109857222" sldId="256"/>
            <ac:spMk id="10" creationId="{EEE9EB17-08D7-A431-76DE-2015DCA1A086}"/>
          </ac:spMkLst>
        </pc:spChg>
        <pc:spChg chg="add mod ord topLvl">
          <ac:chgData name="Arnold NG Ding Xuan" userId="22d3a186-24d2-4773-829c-fe10beb33cfc" providerId="ADAL" clId="{D099098C-87B2-45D6-9BD6-157F2E4C4EE5}" dt="2022-05-15T16:46:28.192" v="470" actId="164"/>
          <ac:spMkLst>
            <pc:docMk/>
            <pc:sldMk cId="109857222" sldId="256"/>
            <ac:spMk id="11" creationId="{BC2934ED-74AB-8F66-7507-2239F1FFA4D9}"/>
          </ac:spMkLst>
        </pc:spChg>
        <pc:spChg chg="add mod ord topLvl">
          <ac:chgData name="Arnold NG Ding Xuan" userId="22d3a186-24d2-4773-829c-fe10beb33cfc" providerId="ADAL" clId="{D099098C-87B2-45D6-9BD6-157F2E4C4EE5}" dt="2022-05-15T16:46:28.192" v="470" actId="164"/>
          <ac:spMkLst>
            <pc:docMk/>
            <pc:sldMk cId="109857222" sldId="256"/>
            <ac:spMk id="14" creationId="{C91C5142-BD54-1C52-A89E-AD4F628A0366}"/>
          </ac:spMkLst>
        </pc:spChg>
        <pc:spChg chg="add mod">
          <ac:chgData name="Arnold NG Ding Xuan" userId="22d3a186-24d2-4773-829c-fe10beb33cfc" providerId="ADAL" clId="{D099098C-87B2-45D6-9BD6-157F2E4C4EE5}" dt="2022-05-15T14:12:41.441" v="125" actId="571"/>
          <ac:spMkLst>
            <pc:docMk/>
            <pc:sldMk cId="109857222" sldId="256"/>
            <ac:spMk id="15" creationId="{1C5687CB-B8CA-0C5C-1153-C44F8A5EEA6F}"/>
          </ac:spMkLst>
        </pc:spChg>
        <pc:spChg chg="add mod ord topLvl">
          <ac:chgData name="Arnold NG Ding Xuan" userId="22d3a186-24d2-4773-829c-fe10beb33cfc" providerId="ADAL" clId="{D099098C-87B2-45D6-9BD6-157F2E4C4EE5}" dt="2022-05-15T16:46:28.192" v="470" actId="164"/>
          <ac:spMkLst>
            <pc:docMk/>
            <pc:sldMk cId="109857222" sldId="256"/>
            <ac:spMk id="16" creationId="{5CD12551-8485-FF7E-5435-F1BD30411F2D}"/>
          </ac:spMkLst>
        </pc:spChg>
        <pc:spChg chg="add mod ord topLvl">
          <ac:chgData name="Arnold NG Ding Xuan" userId="22d3a186-24d2-4773-829c-fe10beb33cfc" providerId="ADAL" clId="{D099098C-87B2-45D6-9BD6-157F2E4C4EE5}" dt="2022-05-15T16:46:28.192" v="470" actId="164"/>
          <ac:spMkLst>
            <pc:docMk/>
            <pc:sldMk cId="109857222" sldId="256"/>
            <ac:spMk id="17" creationId="{6558FD08-CE5A-9BC6-667F-66F7E0C52694}"/>
          </ac:spMkLst>
        </pc:spChg>
        <pc:spChg chg="del mod">
          <ac:chgData name="Arnold NG Ding Xuan" userId="22d3a186-24d2-4773-829c-fe10beb33cfc" providerId="ADAL" clId="{D099098C-87B2-45D6-9BD6-157F2E4C4EE5}" dt="2022-05-15T14:13:50.065" v="138" actId="478"/>
          <ac:spMkLst>
            <pc:docMk/>
            <pc:sldMk cId="109857222" sldId="256"/>
            <ac:spMk id="24" creationId="{CD1EA848-DE25-B5C9-0797-A0AE3EE18A2F}"/>
          </ac:spMkLst>
        </pc:spChg>
        <pc:spChg chg="del mod">
          <ac:chgData name="Arnold NG Ding Xuan" userId="22d3a186-24d2-4773-829c-fe10beb33cfc" providerId="ADAL" clId="{D099098C-87B2-45D6-9BD6-157F2E4C4EE5}" dt="2022-05-15T14:13:50.065" v="138" actId="478"/>
          <ac:spMkLst>
            <pc:docMk/>
            <pc:sldMk cId="109857222" sldId="256"/>
            <ac:spMk id="25" creationId="{C4FF54D2-1CCE-A93F-F832-DBCB664E4A33}"/>
          </ac:spMkLst>
        </pc:spChg>
        <pc:spChg chg="del mod">
          <ac:chgData name="Arnold NG Ding Xuan" userId="22d3a186-24d2-4773-829c-fe10beb33cfc" providerId="ADAL" clId="{D099098C-87B2-45D6-9BD6-157F2E4C4EE5}" dt="2022-05-15T14:13:50.065" v="138" actId="478"/>
          <ac:spMkLst>
            <pc:docMk/>
            <pc:sldMk cId="109857222" sldId="256"/>
            <ac:spMk id="26" creationId="{7C9BE2B5-994E-3AB7-874B-486699002FCD}"/>
          </ac:spMkLst>
        </pc:spChg>
        <pc:spChg chg="del mod">
          <ac:chgData name="Arnold NG Ding Xuan" userId="22d3a186-24d2-4773-829c-fe10beb33cfc" providerId="ADAL" clId="{D099098C-87B2-45D6-9BD6-157F2E4C4EE5}" dt="2022-05-15T14:13:50.065" v="138" actId="478"/>
          <ac:spMkLst>
            <pc:docMk/>
            <pc:sldMk cId="109857222" sldId="256"/>
            <ac:spMk id="27" creationId="{D0355233-856F-80E6-BA6D-906A0A167A30}"/>
          </ac:spMkLst>
        </pc:spChg>
        <pc:spChg chg="del mod">
          <ac:chgData name="Arnold NG Ding Xuan" userId="22d3a186-24d2-4773-829c-fe10beb33cfc" providerId="ADAL" clId="{D099098C-87B2-45D6-9BD6-157F2E4C4EE5}" dt="2022-05-15T14:13:50.065" v="138" actId="478"/>
          <ac:spMkLst>
            <pc:docMk/>
            <pc:sldMk cId="109857222" sldId="256"/>
            <ac:spMk id="28" creationId="{B4E9A74A-2EDD-1B0A-9530-3CDEFDE3114A}"/>
          </ac:spMkLst>
        </pc:spChg>
        <pc:spChg chg="mod">
          <ac:chgData name="Arnold NG Ding Xuan" userId="22d3a186-24d2-4773-829c-fe10beb33cfc" providerId="ADAL" clId="{D099098C-87B2-45D6-9BD6-157F2E4C4EE5}" dt="2022-05-15T16:41:29.375" v="216" actId="165"/>
          <ac:spMkLst>
            <pc:docMk/>
            <pc:sldMk cId="109857222" sldId="256"/>
            <ac:spMk id="29" creationId="{1D4B1663-5E89-DA8A-4144-490E20D0728C}"/>
          </ac:spMkLst>
        </pc:spChg>
        <pc:spChg chg="del mod">
          <ac:chgData name="Arnold NG Ding Xuan" userId="22d3a186-24d2-4773-829c-fe10beb33cfc" providerId="ADAL" clId="{D099098C-87B2-45D6-9BD6-157F2E4C4EE5}" dt="2022-05-15T14:13:50.065" v="138" actId="478"/>
          <ac:spMkLst>
            <pc:docMk/>
            <pc:sldMk cId="109857222" sldId="256"/>
            <ac:spMk id="30" creationId="{CA5BA40C-51B9-54BE-2E42-4C2A3C46CBE5}"/>
          </ac:spMkLst>
        </pc:spChg>
        <pc:spChg chg="mod">
          <ac:chgData name="Arnold NG Ding Xuan" userId="22d3a186-24d2-4773-829c-fe10beb33cfc" providerId="ADAL" clId="{D099098C-87B2-45D6-9BD6-157F2E4C4EE5}" dt="2022-05-15T16:41:29.375" v="216" actId="165"/>
          <ac:spMkLst>
            <pc:docMk/>
            <pc:sldMk cId="109857222" sldId="256"/>
            <ac:spMk id="31" creationId="{F184E400-57B5-59B3-FD37-C2C39D19218F}"/>
          </ac:spMkLst>
        </pc:spChg>
        <pc:spChg chg="add mod topLvl">
          <ac:chgData name="Arnold NG Ding Xuan" userId="22d3a186-24d2-4773-829c-fe10beb33cfc" providerId="ADAL" clId="{D099098C-87B2-45D6-9BD6-157F2E4C4EE5}" dt="2022-05-15T16:49:45.214" v="520" actId="20577"/>
          <ac:spMkLst>
            <pc:docMk/>
            <pc:sldMk cId="109857222" sldId="256"/>
            <ac:spMk id="37" creationId="{9650FBFC-2A8D-5F84-DF65-6B4661755E48}"/>
          </ac:spMkLst>
        </pc:spChg>
        <pc:spChg chg="add del mod topLvl">
          <ac:chgData name="Arnold NG Ding Xuan" userId="22d3a186-24d2-4773-829c-fe10beb33cfc" providerId="ADAL" clId="{D099098C-87B2-45D6-9BD6-157F2E4C4EE5}" dt="2022-05-15T16:48:10.331" v="494" actId="478"/>
          <ac:spMkLst>
            <pc:docMk/>
            <pc:sldMk cId="109857222" sldId="256"/>
            <ac:spMk id="38" creationId="{8E37C5AC-BD3E-DC20-E3E9-C3E6BB743843}"/>
          </ac:spMkLst>
        </pc:spChg>
        <pc:spChg chg="add del mod">
          <ac:chgData name="Arnold NG Ding Xuan" userId="22d3a186-24d2-4773-829c-fe10beb33cfc" providerId="ADAL" clId="{D099098C-87B2-45D6-9BD6-157F2E4C4EE5}" dt="2022-05-15T16:48:49.218" v="503" actId="478"/>
          <ac:spMkLst>
            <pc:docMk/>
            <pc:sldMk cId="109857222" sldId="256"/>
            <ac:spMk id="41" creationId="{3B55E96C-F79D-94F1-C902-39A19A46EBFA}"/>
          </ac:spMkLst>
        </pc:spChg>
        <pc:grpChg chg="add del mod topLvl">
          <ac:chgData name="Arnold NG Ding Xuan" userId="22d3a186-24d2-4773-829c-fe10beb33cfc" providerId="ADAL" clId="{D099098C-87B2-45D6-9BD6-157F2E4C4EE5}" dt="2022-05-15T14:12:26.009" v="120" actId="165"/>
          <ac:grpSpMkLst>
            <pc:docMk/>
            <pc:sldMk cId="109857222" sldId="256"/>
            <ac:grpSpMk id="12" creationId="{01D8552D-019C-FAE2-1EFB-21ADA6F131B4}"/>
          </ac:grpSpMkLst>
        </pc:grpChg>
        <pc:grpChg chg="add del mod">
          <ac:chgData name="Arnold NG Ding Xuan" userId="22d3a186-24d2-4773-829c-fe10beb33cfc" providerId="ADAL" clId="{D099098C-87B2-45D6-9BD6-157F2E4C4EE5}" dt="2022-05-15T14:12:02.474" v="114" actId="165"/>
          <ac:grpSpMkLst>
            <pc:docMk/>
            <pc:sldMk cId="109857222" sldId="256"/>
            <ac:grpSpMk id="13" creationId="{7DD08208-8C24-CD2C-F6B2-A7A1515ACAD1}"/>
          </ac:grpSpMkLst>
        </pc:grpChg>
        <pc:grpChg chg="add del mod">
          <ac:chgData name="Arnold NG Ding Xuan" userId="22d3a186-24d2-4773-829c-fe10beb33cfc" providerId="ADAL" clId="{D099098C-87B2-45D6-9BD6-157F2E4C4EE5}" dt="2022-05-15T14:14:35.558" v="172" actId="165"/>
          <ac:grpSpMkLst>
            <pc:docMk/>
            <pc:sldMk cId="109857222" sldId="256"/>
            <ac:grpSpMk id="18" creationId="{A43A77DF-C495-E8AC-3E35-7555457381AD}"/>
          </ac:grpSpMkLst>
        </pc:grpChg>
        <pc:grpChg chg="del mod">
          <ac:chgData name="Arnold NG Ding Xuan" userId="22d3a186-24d2-4773-829c-fe10beb33cfc" providerId="ADAL" clId="{D099098C-87B2-45D6-9BD6-157F2E4C4EE5}" dt="2022-05-15T14:13:45.683" v="137" actId="27803"/>
          <ac:grpSpMkLst>
            <pc:docMk/>
            <pc:sldMk cId="109857222" sldId="256"/>
            <ac:grpSpMk id="23" creationId="{BEC7402A-990D-C2B0-845D-763CFBFF5724}"/>
          </ac:grpSpMkLst>
        </pc:grpChg>
        <pc:grpChg chg="add mod">
          <ac:chgData name="Arnold NG Ding Xuan" userId="22d3a186-24d2-4773-829c-fe10beb33cfc" providerId="ADAL" clId="{D099098C-87B2-45D6-9BD6-157F2E4C4EE5}" dt="2022-05-15T14:15:31.188" v="181" actId="164"/>
          <ac:grpSpMkLst>
            <pc:docMk/>
            <pc:sldMk cId="109857222" sldId="256"/>
            <ac:grpSpMk id="32" creationId="{12426AA1-35C5-8DC9-2B87-79F9181BBE47}"/>
          </ac:grpSpMkLst>
        </pc:grpChg>
        <pc:grpChg chg="add mod topLvl">
          <ac:chgData name="Arnold NG Ding Xuan" userId="22d3a186-24d2-4773-829c-fe10beb33cfc" providerId="ADAL" clId="{D099098C-87B2-45D6-9BD6-157F2E4C4EE5}" dt="2022-05-15T16:46:28.192" v="470" actId="164"/>
          <ac:grpSpMkLst>
            <pc:docMk/>
            <pc:sldMk cId="109857222" sldId="256"/>
            <ac:grpSpMk id="33" creationId="{CA8B28DC-7930-9935-A4E3-119C6F7255A3}"/>
          </ac:grpSpMkLst>
        </pc:grpChg>
        <pc:grpChg chg="add del mod">
          <ac:chgData name="Arnold NG Ding Xuan" userId="22d3a186-24d2-4773-829c-fe10beb33cfc" providerId="ADAL" clId="{D099098C-87B2-45D6-9BD6-157F2E4C4EE5}" dt="2022-05-15T16:41:29.375" v="216" actId="165"/>
          <ac:grpSpMkLst>
            <pc:docMk/>
            <pc:sldMk cId="109857222" sldId="256"/>
            <ac:grpSpMk id="34" creationId="{F2ABEA97-650B-EFC6-8496-52EF5F3C98EB}"/>
          </ac:grpSpMkLst>
        </pc:grpChg>
        <pc:grpChg chg="add del mod">
          <ac:chgData name="Arnold NG Ding Xuan" userId="22d3a186-24d2-4773-829c-fe10beb33cfc" providerId="ADAL" clId="{D099098C-87B2-45D6-9BD6-157F2E4C4EE5}" dt="2022-05-15T16:48:07.723" v="493" actId="165"/>
          <ac:grpSpMkLst>
            <pc:docMk/>
            <pc:sldMk cId="109857222" sldId="256"/>
            <ac:grpSpMk id="39" creationId="{B2F0A355-DC26-B44D-192C-5FA95CDE62AC}"/>
          </ac:grpSpMkLst>
        </pc:grpChg>
        <pc:grpChg chg="add mod">
          <ac:chgData name="Arnold NG Ding Xuan" userId="22d3a186-24d2-4773-829c-fe10beb33cfc" providerId="ADAL" clId="{D099098C-87B2-45D6-9BD6-157F2E4C4EE5}" dt="2022-05-15T16:46:30.479" v="471" actId="1076"/>
          <ac:grpSpMkLst>
            <pc:docMk/>
            <pc:sldMk cId="109857222" sldId="256"/>
            <ac:grpSpMk id="40" creationId="{B500155F-5618-A043-3ECE-24ECE6DA2D23}"/>
          </ac:grpSpMkLst>
        </pc:grpChg>
        <pc:picChg chg="add mod topLvl">
          <ac:chgData name="Arnold NG Ding Xuan" userId="22d3a186-24d2-4773-829c-fe10beb33cfc" providerId="ADAL" clId="{D099098C-87B2-45D6-9BD6-157F2E4C4EE5}" dt="2022-05-15T16:46:28.192" v="470" actId="164"/>
          <ac:picMkLst>
            <pc:docMk/>
            <pc:sldMk cId="109857222" sldId="256"/>
            <ac:picMk id="5" creationId="{A814770B-DC18-2A01-CDAA-D1240F2CF39B}"/>
          </ac:picMkLst>
        </pc:picChg>
        <pc:picChg chg="add del mod">
          <ac:chgData name="Arnold NG Ding Xuan" userId="22d3a186-24d2-4773-829c-fe10beb33cfc" providerId="ADAL" clId="{D099098C-87B2-45D6-9BD6-157F2E4C4EE5}" dt="2022-05-15T14:08:55.018" v="73" actId="478"/>
          <ac:picMkLst>
            <pc:docMk/>
            <pc:sldMk cId="109857222" sldId="256"/>
            <ac:picMk id="7" creationId="{A90F5133-2F61-8974-F1B2-F3589343CDE3}"/>
          </ac:picMkLst>
        </pc:picChg>
        <pc:picChg chg="add del mod">
          <ac:chgData name="Arnold NG Ding Xuan" userId="22d3a186-24d2-4773-829c-fe10beb33cfc" providerId="ADAL" clId="{D099098C-87B2-45D6-9BD6-157F2E4C4EE5}" dt="2022-05-15T14:13:45.683" v="137" actId="27803"/>
          <ac:picMkLst>
            <pc:docMk/>
            <pc:sldMk cId="109857222" sldId="256"/>
            <ac:picMk id="20" creationId="{3FA5BEAE-AFD9-D610-D455-51118ECA6584}"/>
          </ac:picMkLst>
        </pc:picChg>
        <pc:picChg chg="add del mod">
          <ac:chgData name="Arnold NG Ding Xuan" userId="22d3a186-24d2-4773-829c-fe10beb33cfc" providerId="ADAL" clId="{D099098C-87B2-45D6-9BD6-157F2E4C4EE5}" dt="2022-05-15T14:13:34.558" v="134" actId="478"/>
          <ac:picMkLst>
            <pc:docMk/>
            <pc:sldMk cId="109857222" sldId="256"/>
            <ac:picMk id="22" creationId="{D318F38D-6371-2081-7BEE-C579F5FF28A5}"/>
          </ac:picMkLst>
        </pc:picChg>
        <pc:picChg chg="add mod ord">
          <ac:chgData name="Arnold NG Ding Xuan" userId="22d3a186-24d2-4773-829c-fe10beb33cfc" providerId="ADAL" clId="{D099098C-87B2-45D6-9BD6-157F2E4C4EE5}" dt="2022-05-15T16:46:28.192" v="470" actId="164"/>
          <ac:picMkLst>
            <pc:docMk/>
            <pc:sldMk cId="109857222" sldId="256"/>
            <ac:picMk id="36" creationId="{AE91D685-F949-3AE1-EB72-53F8B99E79A4}"/>
          </ac:picMkLst>
        </pc:picChg>
        <pc:cxnChg chg="add mod">
          <ac:chgData name="Arnold NG Ding Xuan" userId="22d3a186-24d2-4773-829c-fe10beb33cfc" providerId="ADAL" clId="{D099098C-87B2-45D6-9BD6-157F2E4C4EE5}" dt="2022-05-15T16:49:29.799" v="511" actId="1076"/>
          <ac:cxnSpMkLst>
            <pc:docMk/>
            <pc:sldMk cId="109857222" sldId="256"/>
            <ac:cxnSpMk id="43" creationId="{0DDB9D93-C903-DADD-07DF-BD6E3F7C130A}"/>
          </ac:cxnSpMkLst>
        </pc:cxnChg>
      </pc:sldChg>
      <pc:sldChg chg="addSp delSp modSp new mod">
        <pc:chgData name="Arnold NG Ding Xuan" userId="22d3a186-24d2-4773-829c-fe10beb33cfc" providerId="ADAL" clId="{D099098C-87B2-45D6-9BD6-157F2E4C4EE5}" dt="2022-05-29T13:16:54.714" v="4273" actId="1076"/>
        <pc:sldMkLst>
          <pc:docMk/>
          <pc:sldMk cId="1692588037" sldId="257"/>
        </pc:sldMkLst>
        <pc:spChg chg="mod">
          <ac:chgData name="Arnold NG Ding Xuan" userId="22d3a186-24d2-4773-829c-fe10beb33cfc" providerId="ADAL" clId="{D099098C-87B2-45D6-9BD6-157F2E4C4EE5}" dt="2022-05-28T14:55:27.844" v="2299" actId="20577"/>
          <ac:spMkLst>
            <pc:docMk/>
            <pc:sldMk cId="1692588037" sldId="257"/>
            <ac:spMk id="2" creationId="{A1B49332-8FB5-037C-443C-9D9E3F7E5466}"/>
          </ac:spMkLst>
        </pc:spChg>
        <pc:spChg chg="add del mod">
          <ac:chgData name="Arnold NG Ding Xuan" userId="22d3a186-24d2-4773-829c-fe10beb33cfc" providerId="ADAL" clId="{D099098C-87B2-45D6-9BD6-157F2E4C4EE5}" dt="2022-05-15T16:55:11.798" v="644" actId="20577"/>
          <ac:spMkLst>
            <pc:docMk/>
            <pc:sldMk cId="1692588037" sldId="257"/>
            <ac:spMk id="3" creationId="{432429AB-5DE0-062F-E98F-42EA7A39024D}"/>
          </ac:spMkLst>
        </pc:spChg>
        <pc:spChg chg="add mod">
          <ac:chgData name="Arnold NG Ding Xuan" userId="22d3a186-24d2-4773-829c-fe10beb33cfc" providerId="ADAL" clId="{D099098C-87B2-45D6-9BD6-157F2E4C4EE5}" dt="2022-05-29T13:12:29.883" v="4046" actId="14100"/>
          <ac:spMkLst>
            <pc:docMk/>
            <pc:sldMk cId="1692588037" sldId="257"/>
            <ac:spMk id="14" creationId="{F52EDB08-90C9-5C82-8076-8337A2CFC1F0}"/>
          </ac:spMkLst>
        </pc:spChg>
        <pc:spChg chg="add del">
          <ac:chgData name="Arnold NG Ding Xuan" userId="22d3a186-24d2-4773-829c-fe10beb33cfc" providerId="ADAL" clId="{D099098C-87B2-45D6-9BD6-157F2E4C4EE5}" dt="2022-05-28T12:55:16.578" v="2066" actId="478"/>
          <ac:spMkLst>
            <pc:docMk/>
            <pc:sldMk cId="1692588037" sldId="257"/>
            <ac:spMk id="15" creationId="{33AC49A3-318C-6F6E-A388-C5895AA13D0D}"/>
          </ac:spMkLst>
        </pc:spChg>
        <pc:spChg chg="add mod">
          <ac:chgData name="Arnold NG Ding Xuan" userId="22d3a186-24d2-4773-829c-fe10beb33cfc" providerId="ADAL" clId="{D099098C-87B2-45D6-9BD6-157F2E4C4EE5}" dt="2022-05-28T14:55:36.473" v="2300" actId="1076"/>
          <ac:spMkLst>
            <pc:docMk/>
            <pc:sldMk cId="1692588037" sldId="257"/>
            <ac:spMk id="16" creationId="{A6AF6827-C0BA-2463-4ACF-A76D381765D4}"/>
          </ac:spMkLst>
        </pc:spChg>
        <pc:spChg chg="add mod">
          <ac:chgData name="Arnold NG Ding Xuan" userId="22d3a186-24d2-4773-829c-fe10beb33cfc" providerId="ADAL" clId="{D099098C-87B2-45D6-9BD6-157F2E4C4EE5}" dt="2022-05-29T13:12:24.402" v="4045" actId="14100"/>
          <ac:spMkLst>
            <pc:docMk/>
            <pc:sldMk cId="1692588037" sldId="257"/>
            <ac:spMk id="17" creationId="{2318038F-149F-DD16-82CA-1608290F4FDF}"/>
          </ac:spMkLst>
        </pc:spChg>
        <pc:spChg chg="add mod">
          <ac:chgData name="Arnold NG Ding Xuan" userId="22d3a186-24d2-4773-829c-fe10beb33cfc" providerId="ADAL" clId="{D099098C-87B2-45D6-9BD6-157F2E4C4EE5}" dt="2022-05-29T13:16:02.620" v="4267" actId="14100"/>
          <ac:spMkLst>
            <pc:docMk/>
            <pc:sldMk cId="1692588037" sldId="257"/>
            <ac:spMk id="18" creationId="{8DCC7C66-6503-467E-D221-0F6A0F0F109F}"/>
          </ac:spMkLst>
        </pc:spChg>
        <pc:spChg chg="add mod">
          <ac:chgData name="Arnold NG Ding Xuan" userId="22d3a186-24d2-4773-829c-fe10beb33cfc" providerId="ADAL" clId="{D099098C-87B2-45D6-9BD6-157F2E4C4EE5}" dt="2022-05-28T14:55:36.473" v="2300" actId="1076"/>
          <ac:spMkLst>
            <pc:docMk/>
            <pc:sldMk cId="1692588037" sldId="257"/>
            <ac:spMk id="19" creationId="{3A608CAD-5556-3F9E-0BCF-73468C315E31}"/>
          </ac:spMkLst>
        </pc:spChg>
        <pc:spChg chg="add mod">
          <ac:chgData name="Arnold NG Ding Xuan" userId="22d3a186-24d2-4773-829c-fe10beb33cfc" providerId="ADAL" clId="{D099098C-87B2-45D6-9BD6-157F2E4C4EE5}" dt="2022-05-29T13:14:15.670" v="4059" actId="2711"/>
          <ac:spMkLst>
            <pc:docMk/>
            <pc:sldMk cId="1692588037" sldId="257"/>
            <ac:spMk id="20" creationId="{7EE3A92B-0817-9B8A-1DC8-A029C8DC6961}"/>
          </ac:spMkLst>
        </pc:spChg>
        <pc:spChg chg="add del mod">
          <ac:chgData name="Arnold NG Ding Xuan" userId="22d3a186-24d2-4773-829c-fe10beb33cfc" providerId="ADAL" clId="{D099098C-87B2-45D6-9BD6-157F2E4C4EE5}" dt="2022-05-28T14:54:25.457" v="2128" actId="478"/>
          <ac:spMkLst>
            <pc:docMk/>
            <pc:sldMk cId="1692588037" sldId="257"/>
            <ac:spMk id="21" creationId="{1EF3BF70-B913-FAA7-48D2-76F72C700A38}"/>
          </ac:spMkLst>
        </pc:spChg>
        <pc:grpChg chg="add mod">
          <ac:chgData name="Arnold NG Ding Xuan" userId="22d3a186-24d2-4773-829c-fe10beb33cfc" providerId="ADAL" clId="{D099098C-87B2-45D6-9BD6-157F2E4C4EE5}" dt="2022-05-28T14:55:36.473" v="2300" actId="1076"/>
          <ac:grpSpMkLst>
            <pc:docMk/>
            <pc:sldMk cId="1692588037" sldId="257"/>
            <ac:grpSpMk id="4" creationId="{D7DCF430-BC97-9B3C-E25F-FA37A69D087B}"/>
          </ac:grpSpMkLst>
        </pc:grpChg>
        <pc:grpChg chg="add mod">
          <ac:chgData name="Arnold NG Ding Xuan" userId="22d3a186-24d2-4773-829c-fe10beb33cfc" providerId="ADAL" clId="{D099098C-87B2-45D6-9BD6-157F2E4C4EE5}" dt="2022-05-29T13:16:09.843" v="4268" actId="1076"/>
          <ac:grpSpMkLst>
            <pc:docMk/>
            <pc:sldMk cId="1692588037" sldId="257"/>
            <ac:grpSpMk id="5" creationId="{3913D3D9-ABC4-EB03-9FB2-C641982B839C}"/>
          </ac:grpSpMkLst>
        </pc:grpChg>
        <pc:grpChg chg="add mod">
          <ac:chgData name="Arnold NG Ding Xuan" userId="22d3a186-24d2-4773-829c-fe10beb33cfc" providerId="ADAL" clId="{D099098C-87B2-45D6-9BD6-157F2E4C4EE5}" dt="2022-05-28T14:55:36.473" v="2300" actId="1076"/>
          <ac:grpSpMkLst>
            <pc:docMk/>
            <pc:sldMk cId="1692588037" sldId="257"/>
            <ac:grpSpMk id="6" creationId="{20ABF646-4A5B-7CC8-C1BD-902DFA9CEB54}"/>
          </ac:grpSpMkLst>
        </pc:grpChg>
        <pc:graphicFrameChg chg="add del mod modGraphic">
          <ac:chgData name="Arnold NG Ding Xuan" userId="22d3a186-24d2-4773-829c-fe10beb33cfc" providerId="ADAL" clId="{D099098C-87B2-45D6-9BD6-157F2E4C4EE5}" dt="2022-05-28T15:21:53.470" v="2827" actId="478"/>
          <ac:graphicFrameMkLst>
            <pc:docMk/>
            <pc:sldMk cId="1692588037" sldId="257"/>
            <ac:graphicFrameMk id="7" creationId="{7D8950A6-F8A9-564F-9E2A-B9A07EA55984}"/>
          </ac:graphicFrameMkLst>
        </pc:graphicFrameChg>
        <pc:graphicFrameChg chg="add del mod modGraphic">
          <ac:chgData name="Arnold NG Ding Xuan" userId="22d3a186-24d2-4773-829c-fe10beb33cfc" providerId="ADAL" clId="{D099098C-87B2-45D6-9BD6-157F2E4C4EE5}" dt="2022-05-28T15:21:52.012" v="2826" actId="478"/>
          <ac:graphicFrameMkLst>
            <pc:docMk/>
            <pc:sldMk cId="1692588037" sldId="257"/>
            <ac:graphicFrameMk id="9" creationId="{F8AB4A7F-19F0-B04F-8128-A9F5952DE6A8}"/>
          </ac:graphicFrameMkLst>
        </pc:graphicFrameChg>
        <pc:picChg chg="del mod">
          <ac:chgData name="Arnold NG Ding Xuan" userId="22d3a186-24d2-4773-829c-fe10beb33cfc" providerId="ADAL" clId="{D099098C-87B2-45D6-9BD6-157F2E4C4EE5}" dt="2022-05-28T12:51:01.137" v="2034" actId="478"/>
          <ac:picMkLst>
            <pc:docMk/>
            <pc:sldMk cId="1692588037" sldId="257"/>
            <ac:picMk id="5" creationId="{2DFE889F-3F56-A2B6-153E-D6D84AC86581}"/>
          </ac:picMkLst>
        </pc:picChg>
        <pc:picChg chg="add del mod">
          <ac:chgData name="Arnold NG Ding Xuan" userId="22d3a186-24d2-4773-829c-fe10beb33cfc" providerId="ADAL" clId="{D099098C-87B2-45D6-9BD6-157F2E4C4EE5}" dt="2022-05-15T16:50:48.745" v="523" actId="931"/>
          <ac:picMkLst>
            <pc:docMk/>
            <pc:sldMk cId="1692588037" sldId="257"/>
            <ac:picMk id="5" creationId="{7878A8DC-4920-4576-5EA7-640DDDA70C5A}"/>
          </ac:picMkLst>
        </pc:picChg>
        <pc:picChg chg="add mod">
          <ac:chgData name="Arnold NG Ding Xuan" userId="22d3a186-24d2-4773-829c-fe10beb33cfc" providerId="ADAL" clId="{D099098C-87B2-45D6-9BD6-157F2E4C4EE5}" dt="2022-05-29T13:16:54.714" v="4273" actId="1076"/>
          <ac:picMkLst>
            <pc:docMk/>
            <pc:sldMk cId="1692588037" sldId="257"/>
            <ac:picMk id="7" creationId="{9BE655B5-D0E4-E644-BF36-670B6B7021D3}"/>
          </ac:picMkLst>
        </pc:picChg>
        <pc:picChg chg="add mod">
          <ac:chgData name="Arnold NG Ding Xuan" userId="22d3a186-24d2-4773-829c-fe10beb33cfc" providerId="ADAL" clId="{D099098C-87B2-45D6-9BD6-157F2E4C4EE5}" dt="2022-05-28T14:55:36.473" v="2300" actId="1076"/>
          <ac:picMkLst>
            <pc:docMk/>
            <pc:sldMk cId="1692588037" sldId="257"/>
            <ac:picMk id="8" creationId="{E05549F0-39BC-D4F0-CDC4-480962F16CA6}"/>
          </ac:picMkLst>
        </pc:picChg>
        <pc:picChg chg="add del mod">
          <ac:chgData name="Arnold NG Ding Xuan" userId="22d3a186-24d2-4773-829c-fe10beb33cfc" providerId="ADAL" clId="{D099098C-87B2-45D6-9BD6-157F2E4C4EE5}" dt="2022-05-29T13:12:52.478" v="4050" actId="478"/>
          <ac:picMkLst>
            <pc:docMk/>
            <pc:sldMk cId="1692588037" sldId="257"/>
            <ac:picMk id="11" creationId="{141F1E40-3D05-60B8-0B57-F49FCD09AEE6}"/>
          </ac:picMkLst>
        </pc:picChg>
        <pc:picChg chg="add mod">
          <ac:chgData name="Arnold NG Ding Xuan" userId="22d3a186-24d2-4773-829c-fe10beb33cfc" providerId="ADAL" clId="{D099098C-87B2-45D6-9BD6-157F2E4C4EE5}" dt="2022-05-29T13:16:50.937" v="4272" actId="1076"/>
          <ac:picMkLst>
            <pc:docMk/>
            <pc:sldMk cId="1692588037" sldId="257"/>
            <ac:picMk id="13" creationId="{64745B35-CD5A-4DF6-0DFF-CDBD13F6E6F1}"/>
          </ac:picMkLst>
        </pc:picChg>
        <pc:picChg chg="add mod">
          <ac:chgData name="Arnold NG Ding Xuan" userId="22d3a186-24d2-4773-829c-fe10beb33cfc" providerId="ADAL" clId="{D099098C-87B2-45D6-9BD6-157F2E4C4EE5}" dt="2022-05-28T14:55:36.473" v="2300" actId="1076"/>
          <ac:picMkLst>
            <pc:docMk/>
            <pc:sldMk cId="1692588037" sldId="257"/>
            <ac:picMk id="1026" creationId="{47DB3C9A-461F-C3DE-035D-D122C407771A}"/>
          </ac:picMkLst>
        </pc:picChg>
      </pc:sldChg>
      <pc:sldChg chg="addSp delSp modSp new mod">
        <pc:chgData name="Arnold NG Ding Xuan" userId="22d3a186-24d2-4773-829c-fe10beb33cfc" providerId="ADAL" clId="{D099098C-87B2-45D6-9BD6-157F2E4C4EE5}" dt="2022-05-28T15:22:38.847" v="2831" actId="404"/>
        <pc:sldMkLst>
          <pc:docMk/>
          <pc:sldMk cId="2923188254" sldId="258"/>
        </pc:sldMkLst>
        <pc:spChg chg="mod">
          <ac:chgData name="Arnold NG Ding Xuan" userId="22d3a186-24d2-4773-829c-fe10beb33cfc" providerId="ADAL" clId="{D099098C-87B2-45D6-9BD6-157F2E4C4EE5}" dt="2022-05-15T16:56:34.917" v="784" actId="20577"/>
          <ac:spMkLst>
            <pc:docMk/>
            <pc:sldMk cId="2923188254" sldId="258"/>
            <ac:spMk id="2" creationId="{99E20570-9B1D-DF54-982D-1FA0B5B4008B}"/>
          </ac:spMkLst>
        </pc:spChg>
        <pc:spChg chg="mod">
          <ac:chgData name="Arnold NG Ding Xuan" userId="22d3a186-24d2-4773-829c-fe10beb33cfc" providerId="ADAL" clId="{D099098C-87B2-45D6-9BD6-157F2E4C4EE5}" dt="2022-05-15T16:56:31.645" v="777" actId="5793"/>
          <ac:spMkLst>
            <pc:docMk/>
            <pc:sldMk cId="2923188254" sldId="258"/>
            <ac:spMk id="3" creationId="{536ABA64-EB61-3E8E-751A-132A2A37D05A}"/>
          </ac:spMkLst>
        </pc:spChg>
        <pc:spChg chg="add del">
          <ac:chgData name="Arnold NG Ding Xuan" userId="22d3a186-24d2-4773-829c-fe10beb33cfc" providerId="ADAL" clId="{D099098C-87B2-45D6-9BD6-157F2E4C4EE5}" dt="2022-05-28T14:57:55.335" v="2316" actId="478"/>
          <ac:spMkLst>
            <pc:docMk/>
            <pc:sldMk cId="2923188254" sldId="258"/>
            <ac:spMk id="4" creationId="{C6F9C8A0-261F-425E-5B4D-5A96F80C6E84}"/>
          </ac:spMkLst>
        </pc:spChg>
        <pc:spChg chg="mod">
          <ac:chgData name="Arnold NG Ding Xuan" userId="22d3a186-24d2-4773-829c-fe10beb33cfc" providerId="ADAL" clId="{D099098C-87B2-45D6-9BD6-157F2E4C4EE5}" dt="2022-05-28T15:21:58.717" v="2828" actId="1076"/>
          <ac:spMkLst>
            <pc:docMk/>
            <pc:sldMk cId="2923188254" sldId="258"/>
            <ac:spMk id="13" creationId="{1A69B64E-1E51-A048-8BF9-DD8864B972F7}"/>
          </ac:spMkLst>
        </pc:spChg>
        <pc:spChg chg="mod">
          <ac:chgData name="Arnold NG Ding Xuan" userId="22d3a186-24d2-4773-829c-fe10beb33cfc" providerId="ADAL" clId="{D099098C-87B2-45D6-9BD6-157F2E4C4EE5}" dt="2022-05-28T15:20:21.650" v="2814" actId="1036"/>
          <ac:spMkLst>
            <pc:docMk/>
            <pc:sldMk cId="2923188254" sldId="258"/>
            <ac:spMk id="19" creationId="{ED6AEE02-D8B2-1841-A12C-BDD9C5E13EB2}"/>
          </ac:spMkLst>
        </pc:spChg>
        <pc:spChg chg="add mod">
          <ac:chgData name="Arnold NG Ding Xuan" userId="22d3a186-24d2-4773-829c-fe10beb33cfc" providerId="ADAL" clId="{D099098C-87B2-45D6-9BD6-157F2E4C4EE5}" dt="2022-05-28T15:22:38.847" v="2831" actId="404"/>
          <ac:spMkLst>
            <pc:docMk/>
            <pc:sldMk cId="2923188254" sldId="258"/>
            <ac:spMk id="20" creationId="{1C0766A7-C2C7-9FB6-2C86-EA106D195395}"/>
          </ac:spMkLst>
        </pc:spChg>
        <pc:spChg chg="add del mod">
          <ac:chgData name="Arnold NG Ding Xuan" userId="22d3a186-24d2-4773-829c-fe10beb33cfc" providerId="ADAL" clId="{D099098C-87B2-45D6-9BD6-157F2E4C4EE5}" dt="2022-05-28T15:00:26.211" v="2365" actId="478"/>
          <ac:spMkLst>
            <pc:docMk/>
            <pc:sldMk cId="2923188254" sldId="258"/>
            <ac:spMk id="21" creationId="{FB73FC2A-0D00-2C03-05E3-325BB4DD459B}"/>
          </ac:spMkLst>
        </pc:spChg>
        <pc:spChg chg="add del mod">
          <ac:chgData name="Arnold NG Ding Xuan" userId="22d3a186-24d2-4773-829c-fe10beb33cfc" providerId="ADAL" clId="{D099098C-87B2-45D6-9BD6-157F2E4C4EE5}" dt="2022-05-28T15:09:19.212" v="2444" actId="478"/>
          <ac:spMkLst>
            <pc:docMk/>
            <pc:sldMk cId="2923188254" sldId="258"/>
            <ac:spMk id="22" creationId="{32D8C423-17F4-8260-3CAD-6140E15B4E3F}"/>
          </ac:spMkLst>
        </pc:spChg>
        <pc:spChg chg="add mod">
          <ac:chgData name="Arnold NG Ding Xuan" userId="22d3a186-24d2-4773-829c-fe10beb33cfc" providerId="ADAL" clId="{D099098C-87B2-45D6-9BD6-157F2E4C4EE5}" dt="2022-05-28T15:16:53.845" v="2700" actId="1076"/>
          <ac:spMkLst>
            <pc:docMk/>
            <pc:sldMk cId="2923188254" sldId="258"/>
            <ac:spMk id="23" creationId="{E0D7B4AA-173D-5F7E-7F84-B67EE4E6B9B1}"/>
          </ac:spMkLst>
        </pc:spChg>
        <pc:spChg chg="add mod">
          <ac:chgData name="Arnold NG Ding Xuan" userId="22d3a186-24d2-4773-829c-fe10beb33cfc" providerId="ADAL" clId="{D099098C-87B2-45D6-9BD6-157F2E4C4EE5}" dt="2022-05-28T15:18:45.334" v="2758" actId="1076"/>
          <ac:spMkLst>
            <pc:docMk/>
            <pc:sldMk cId="2923188254" sldId="258"/>
            <ac:spMk id="24" creationId="{315A1BD6-FCB5-95D3-CEA1-1F519D6F0B0D}"/>
          </ac:spMkLst>
        </pc:spChg>
        <pc:spChg chg="add mod">
          <ac:chgData name="Arnold NG Ding Xuan" userId="22d3a186-24d2-4773-829c-fe10beb33cfc" providerId="ADAL" clId="{D099098C-87B2-45D6-9BD6-157F2E4C4EE5}" dt="2022-05-28T15:18:45.334" v="2758" actId="1076"/>
          <ac:spMkLst>
            <pc:docMk/>
            <pc:sldMk cId="2923188254" sldId="258"/>
            <ac:spMk id="25" creationId="{664A9759-B8CD-C620-9F7B-5573F556AC1C}"/>
          </ac:spMkLst>
        </pc:spChg>
        <pc:spChg chg="add mod">
          <ac:chgData name="Arnold NG Ding Xuan" userId="22d3a186-24d2-4773-829c-fe10beb33cfc" providerId="ADAL" clId="{D099098C-87B2-45D6-9BD6-157F2E4C4EE5}" dt="2022-05-28T15:16:13.113" v="2689" actId="164"/>
          <ac:spMkLst>
            <pc:docMk/>
            <pc:sldMk cId="2923188254" sldId="258"/>
            <ac:spMk id="26" creationId="{57AF3159-3446-16CE-298C-E6204811145B}"/>
          </ac:spMkLst>
        </pc:spChg>
        <pc:spChg chg="add del mod ord">
          <ac:chgData name="Arnold NG Ding Xuan" userId="22d3a186-24d2-4773-829c-fe10beb33cfc" providerId="ADAL" clId="{D099098C-87B2-45D6-9BD6-157F2E4C4EE5}" dt="2022-05-28T15:18:45.334" v="2758" actId="1076"/>
          <ac:spMkLst>
            <pc:docMk/>
            <pc:sldMk cId="2923188254" sldId="258"/>
            <ac:spMk id="27" creationId="{D441047D-EAA3-A7E7-FE9F-415C014AFFB0}"/>
          </ac:spMkLst>
        </pc:spChg>
        <pc:grpChg chg="add mod">
          <ac:chgData name="Arnold NG Ding Xuan" userId="22d3a186-24d2-4773-829c-fe10beb33cfc" providerId="ADAL" clId="{D099098C-87B2-45D6-9BD6-157F2E4C4EE5}" dt="2022-05-28T15:22:04.053" v="2829" actId="1076"/>
          <ac:grpSpMkLst>
            <pc:docMk/>
            <pc:sldMk cId="2923188254" sldId="258"/>
            <ac:grpSpMk id="28" creationId="{086A640B-D05D-C741-501E-74BA6605AFE2}"/>
          </ac:grpSpMkLst>
        </pc:grpChg>
        <pc:grpChg chg="add mod">
          <ac:chgData name="Arnold NG Ding Xuan" userId="22d3a186-24d2-4773-829c-fe10beb33cfc" providerId="ADAL" clId="{D099098C-87B2-45D6-9BD6-157F2E4C4EE5}" dt="2022-05-28T15:20:39.886" v="2824" actId="1076"/>
          <ac:grpSpMkLst>
            <pc:docMk/>
            <pc:sldMk cId="2923188254" sldId="258"/>
            <ac:grpSpMk id="29" creationId="{EB65D14A-94D2-9D1D-5530-B81BDA6E6056}"/>
          </ac:grpSpMkLst>
        </pc:grpChg>
        <pc:graphicFrameChg chg="del mod modGraphic">
          <ac:chgData name="Arnold NG Ding Xuan" userId="22d3a186-24d2-4773-829c-fe10beb33cfc" providerId="ADAL" clId="{D099098C-87B2-45D6-9BD6-157F2E4C4EE5}" dt="2022-05-28T15:21:48.652" v="2825" actId="478"/>
          <ac:graphicFrameMkLst>
            <pc:docMk/>
            <pc:sldMk cId="2923188254" sldId="258"/>
            <ac:graphicFrameMk id="15" creationId="{24315438-1D63-A244-9E99-7E23DC242268}"/>
          </ac:graphicFrameMkLst>
        </pc:graphicFrameChg>
        <pc:picChg chg="add mod ord">
          <ac:chgData name="Arnold NG Ding Xuan" userId="22d3a186-24d2-4773-829c-fe10beb33cfc" providerId="ADAL" clId="{D099098C-87B2-45D6-9BD6-157F2E4C4EE5}" dt="2022-05-28T15:16:08.202" v="2688" actId="1037"/>
          <ac:picMkLst>
            <pc:docMk/>
            <pc:sldMk cId="2923188254" sldId="258"/>
            <ac:picMk id="12" creationId="{9A341AC8-1EC5-CE2B-EB46-6E4ECA6798C6}"/>
          </ac:picMkLst>
        </pc:picChg>
        <pc:picChg chg="mod">
          <ac:chgData name="Arnold NG Ding Xuan" userId="22d3a186-24d2-4773-829c-fe10beb33cfc" providerId="ADAL" clId="{D099098C-87B2-45D6-9BD6-157F2E4C4EE5}" dt="2022-05-28T15:20:26.354" v="2823" actId="1035"/>
          <ac:picMkLst>
            <pc:docMk/>
            <pc:sldMk cId="2923188254" sldId="258"/>
            <ac:picMk id="16" creationId="{31E5167F-0DF9-5749-90E6-FCF3793140DF}"/>
          </ac:picMkLst>
        </pc:picChg>
        <pc:picChg chg="add del mod">
          <ac:chgData name="Arnold NG Ding Xuan" userId="22d3a186-24d2-4773-829c-fe10beb33cfc" providerId="ADAL" clId="{D099098C-87B2-45D6-9BD6-157F2E4C4EE5}" dt="2022-05-28T15:18:30.646" v="2755" actId="1076"/>
          <ac:picMkLst>
            <pc:docMk/>
            <pc:sldMk cId="2923188254" sldId="258"/>
            <ac:picMk id="18" creationId="{B88F25DC-6A63-EA40-A91B-82A2E389FBF5}"/>
          </ac:picMkLst>
        </pc:picChg>
      </pc:sldChg>
      <pc:sldChg chg="addSp delSp modSp new mod">
        <pc:chgData name="Arnold NG Ding Xuan" userId="22d3a186-24d2-4773-829c-fe10beb33cfc" providerId="ADAL" clId="{D099098C-87B2-45D6-9BD6-157F2E4C4EE5}" dt="2022-05-29T04:00:23.944" v="3949" actId="478"/>
        <pc:sldMkLst>
          <pc:docMk/>
          <pc:sldMk cId="600491367" sldId="259"/>
        </pc:sldMkLst>
        <pc:spChg chg="mod">
          <ac:chgData name="Arnold NG Ding Xuan" userId="22d3a186-24d2-4773-829c-fe10beb33cfc" providerId="ADAL" clId="{D099098C-87B2-45D6-9BD6-157F2E4C4EE5}" dt="2022-05-15T16:56:53.483" v="799" actId="20577"/>
          <ac:spMkLst>
            <pc:docMk/>
            <pc:sldMk cId="600491367" sldId="259"/>
            <ac:spMk id="2" creationId="{2DD8D708-CD98-7A90-F258-E3B14F60E5A7}"/>
          </ac:spMkLst>
        </pc:spChg>
        <pc:spChg chg="add mod ord topLvl">
          <ac:chgData name="Arnold NG Ding Xuan" userId="22d3a186-24d2-4773-829c-fe10beb33cfc" providerId="ADAL" clId="{D099098C-87B2-45D6-9BD6-157F2E4C4EE5}" dt="2022-05-29T03:51:08.226" v="3586" actId="164"/>
          <ac:spMkLst>
            <pc:docMk/>
            <pc:sldMk cId="600491367" sldId="259"/>
            <ac:spMk id="2" creationId="{872DEA0D-666D-0313-FB70-42AC70513A7B}"/>
          </ac:spMkLst>
        </pc:spChg>
        <pc:spChg chg="mod">
          <ac:chgData name="Arnold NG Ding Xuan" userId="22d3a186-24d2-4773-829c-fe10beb33cfc" providerId="ADAL" clId="{D099098C-87B2-45D6-9BD6-157F2E4C4EE5}" dt="2022-05-26T14:39:05.621" v="1290" actId="20577"/>
          <ac:spMkLst>
            <pc:docMk/>
            <pc:sldMk cId="600491367" sldId="259"/>
            <ac:spMk id="3" creationId="{37E09FD8-D841-6D22-A70E-3852E5862E26}"/>
          </ac:spMkLst>
        </pc:spChg>
        <pc:spChg chg="add mod topLvl">
          <ac:chgData name="Arnold NG Ding Xuan" userId="22d3a186-24d2-4773-829c-fe10beb33cfc" providerId="ADAL" clId="{D099098C-87B2-45D6-9BD6-157F2E4C4EE5}" dt="2022-05-29T03:51:19.425" v="3591" actId="1076"/>
          <ac:spMkLst>
            <pc:docMk/>
            <pc:sldMk cId="600491367" sldId="259"/>
            <ac:spMk id="3" creationId="{D37C83EA-9E14-8675-901A-770F390B958F}"/>
          </ac:spMkLst>
        </pc:spChg>
        <pc:spChg chg="add mod">
          <ac:chgData name="Arnold NG Ding Xuan" userId="22d3a186-24d2-4773-829c-fe10beb33cfc" providerId="ADAL" clId="{D099098C-87B2-45D6-9BD6-157F2E4C4EE5}" dt="2022-05-29T02:48:00.416" v="3157" actId="948"/>
          <ac:spMkLst>
            <pc:docMk/>
            <pc:sldMk cId="600491367" sldId="259"/>
            <ac:spMk id="4" creationId="{24892024-E823-7EAA-3317-81F6C6D6C565}"/>
          </ac:spMkLst>
        </pc:spChg>
        <pc:spChg chg="mod">
          <ac:chgData name="Arnold NG Ding Xuan" userId="22d3a186-24d2-4773-829c-fe10beb33cfc" providerId="ADAL" clId="{D099098C-87B2-45D6-9BD6-157F2E4C4EE5}" dt="2022-05-28T15:23:49.952" v="2849" actId="20577"/>
          <ac:spMkLst>
            <pc:docMk/>
            <pc:sldMk cId="600491367" sldId="259"/>
            <ac:spMk id="7" creationId="{558E7939-B881-A944-91EF-7155CE34CA24}"/>
          </ac:spMkLst>
        </pc:spChg>
        <pc:spChg chg="add mod topLvl">
          <ac:chgData name="Arnold NG Ding Xuan" userId="22d3a186-24d2-4773-829c-fe10beb33cfc" providerId="ADAL" clId="{D099098C-87B2-45D6-9BD6-157F2E4C4EE5}" dt="2022-05-29T03:54:02.930" v="3601" actId="1076"/>
          <ac:spMkLst>
            <pc:docMk/>
            <pc:sldMk cId="600491367" sldId="259"/>
            <ac:spMk id="8" creationId="{B6A8F4A3-40CE-1777-1A3D-0AA8729F238C}"/>
          </ac:spMkLst>
        </pc:spChg>
        <pc:spChg chg="add mod">
          <ac:chgData name="Arnold NG Ding Xuan" userId="22d3a186-24d2-4773-829c-fe10beb33cfc" providerId="ADAL" clId="{D099098C-87B2-45D6-9BD6-157F2E4C4EE5}" dt="2022-05-29T02:46:18.958" v="2989" actId="1076"/>
          <ac:spMkLst>
            <pc:docMk/>
            <pc:sldMk cId="600491367" sldId="259"/>
            <ac:spMk id="13" creationId="{5FD8BBDC-BF5A-68B6-C309-310116D08379}"/>
          </ac:spMkLst>
        </pc:spChg>
        <pc:spChg chg="add mod ord topLvl">
          <ac:chgData name="Arnold NG Ding Xuan" userId="22d3a186-24d2-4773-829c-fe10beb33cfc" providerId="ADAL" clId="{D099098C-87B2-45D6-9BD6-157F2E4C4EE5}" dt="2022-05-29T03:51:08.226" v="3586" actId="164"/>
          <ac:spMkLst>
            <pc:docMk/>
            <pc:sldMk cId="600491367" sldId="259"/>
            <ac:spMk id="17" creationId="{5AD724D4-812B-4095-5D6B-9DD1C7828093}"/>
          </ac:spMkLst>
        </pc:spChg>
        <pc:spChg chg="add del mod">
          <ac:chgData name="Arnold NG Ding Xuan" userId="22d3a186-24d2-4773-829c-fe10beb33cfc" providerId="ADAL" clId="{D099098C-87B2-45D6-9BD6-157F2E4C4EE5}" dt="2022-05-29T03:40:55.984" v="3167"/>
          <ac:spMkLst>
            <pc:docMk/>
            <pc:sldMk cId="600491367" sldId="259"/>
            <ac:spMk id="19" creationId="{B8C2C88B-5CE8-DD2D-CE8F-C3CF0D9E1760}"/>
          </ac:spMkLst>
        </pc:spChg>
        <pc:spChg chg="del mod">
          <ac:chgData name="Arnold NG Ding Xuan" userId="22d3a186-24d2-4773-829c-fe10beb33cfc" providerId="ADAL" clId="{D099098C-87B2-45D6-9BD6-157F2E4C4EE5}" dt="2022-05-29T04:00:23.944" v="3949" actId="478"/>
          <ac:spMkLst>
            <pc:docMk/>
            <pc:sldMk cId="600491367" sldId="259"/>
            <ac:spMk id="21" creationId="{3FD018E4-D199-A541-8E03-7EA990342CD5}"/>
          </ac:spMkLst>
        </pc:spChg>
        <pc:spChg chg="add del mod">
          <ac:chgData name="Arnold NG Ding Xuan" userId="22d3a186-24d2-4773-829c-fe10beb33cfc" providerId="ADAL" clId="{D099098C-87B2-45D6-9BD6-157F2E4C4EE5}" dt="2022-05-29T03:40:55.984" v="3167"/>
          <ac:spMkLst>
            <pc:docMk/>
            <pc:sldMk cId="600491367" sldId="259"/>
            <ac:spMk id="22" creationId="{F89D0702-A3A4-E9C6-1106-37B857430D8E}"/>
          </ac:spMkLst>
        </pc:spChg>
        <pc:spChg chg="mod topLvl">
          <ac:chgData name="Arnold NG Ding Xuan" userId="22d3a186-24d2-4773-829c-fe10beb33cfc" providerId="ADAL" clId="{D099098C-87B2-45D6-9BD6-157F2E4C4EE5}" dt="2022-05-29T03:51:08.226" v="3586" actId="164"/>
          <ac:spMkLst>
            <pc:docMk/>
            <pc:sldMk cId="600491367" sldId="259"/>
            <ac:spMk id="23" creationId="{246CBE69-10C7-4911-3447-111A45A2D373}"/>
          </ac:spMkLst>
        </pc:spChg>
        <pc:spChg chg="add mod topLvl">
          <ac:chgData name="Arnold NG Ding Xuan" userId="22d3a186-24d2-4773-829c-fe10beb33cfc" providerId="ADAL" clId="{D099098C-87B2-45D6-9BD6-157F2E4C4EE5}" dt="2022-05-29T03:51:17.168" v="3590" actId="1076"/>
          <ac:spMkLst>
            <pc:docMk/>
            <pc:sldMk cId="600491367" sldId="259"/>
            <ac:spMk id="24" creationId="{185A6E7F-5CFF-7E25-A635-55CADB5E7750}"/>
          </ac:spMkLst>
        </pc:spChg>
        <pc:spChg chg="add mod topLvl">
          <ac:chgData name="Arnold NG Ding Xuan" userId="22d3a186-24d2-4773-829c-fe10beb33cfc" providerId="ADAL" clId="{D099098C-87B2-45D6-9BD6-157F2E4C4EE5}" dt="2022-05-29T03:54:02.930" v="3601" actId="1076"/>
          <ac:spMkLst>
            <pc:docMk/>
            <pc:sldMk cId="600491367" sldId="259"/>
            <ac:spMk id="25" creationId="{8E82643C-0198-3D72-9C31-31FF5F1D7B55}"/>
          </ac:spMkLst>
        </pc:spChg>
        <pc:spChg chg="add mod topLvl">
          <ac:chgData name="Arnold NG Ding Xuan" userId="22d3a186-24d2-4773-829c-fe10beb33cfc" providerId="ADAL" clId="{D099098C-87B2-45D6-9BD6-157F2E4C4EE5}" dt="2022-05-29T03:51:04.012" v="3585" actId="165"/>
          <ac:spMkLst>
            <pc:docMk/>
            <pc:sldMk cId="600491367" sldId="259"/>
            <ac:spMk id="26" creationId="{04B16E03-7E62-C5DA-CE56-3FC257D22C66}"/>
          </ac:spMkLst>
        </pc:spChg>
        <pc:spChg chg="add mod ord topLvl">
          <ac:chgData name="Arnold NG Ding Xuan" userId="22d3a186-24d2-4773-829c-fe10beb33cfc" providerId="ADAL" clId="{D099098C-87B2-45D6-9BD6-157F2E4C4EE5}" dt="2022-05-29T03:58:34.622" v="3780" actId="1076"/>
          <ac:spMkLst>
            <pc:docMk/>
            <pc:sldMk cId="600491367" sldId="259"/>
            <ac:spMk id="27" creationId="{6D5AA66F-7ABB-3E56-F4C6-F40FEFFA304F}"/>
          </ac:spMkLst>
        </pc:spChg>
        <pc:spChg chg="add del mod topLvl">
          <ac:chgData name="Arnold NG Ding Xuan" userId="22d3a186-24d2-4773-829c-fe10beb33cfc" providerId="ADAL" clId="{D099098C-87B2-45D6-9BD6-157F2E4C4EE5}" dt="2022-05-29T03:49:06.645" v="3497"/>
          <ac:spMkLst>
            <pc:docMk/>
            <pc:sldMk cId="600491367" sldId="259"/>
            <ac:spMk id="28" creationId="{FC5ED58C-7F4C-8345-2ECE-ECA8302E2011}"/>
          </ac:spMkLst>
        </pc:spChg>
        <pc:spChg chg="add del mod topLvl">
          <ac:chgData name="Arnold NG Ding Xuan" userId="22d3a186-24d2-4773-829c-fe10beb33cfc" providerId="ADAL" clId="{D099098C-87B2-45D6-9BD6-157F2E4C4EE5}" dt="2022-05-29T03:49:06.645" v="3497"/>
          <ac:spMkLst>
            <pc:docMk/>
            <pc:sldMk cId="600491367" sldId="259"/>
            <ac:spMk id="29" creationId="{3F76E6F7-39ED-05B2-B97D-763F721BB8EF}"/>
          </ac:spMkLst>
        </pc:spChg>
        <pc:spChg chg="mod ord topLvl">
          <ac:chgData name="Arnold NG Ding Xuan" userId="22d3a186-24d2-4773-829c-fe10beb33cfc" providerId="ADAL" clId="{D099098C-87B2-45D6-9BD6-157F2E4C4EE5}" dt="2022-05-29T03:51:08.226" v="3586" actId="164"/>
          <ac:spMkLst>
            <pc:docMk/>
            <pc:sldMk cId="600491367" sldId="259"/>
            <ac:spMk id="30" creationId="{C824CA05-6378-8D65-08B5-DBC848D355DD}"/>
          </ac:spMkLst>
        </pc:spChg>
        <pc:spChg chg="add mod topLvl">
          <ac:chgData name="Arnold NG Ding Xuan" userId="22d3a186-24d2-4773-829c-fe10beb33cfc" providerId="ADAL" clId="{D099098C-87B2-45D6-9BD6-157F2E4C4EE5}" dt="2022-05-29T03:54:02.930" v="3601" actId="1076"/>
          <ac:spMkLst>
            <pc:docMk/>
            <pc:sldMk cId="600491367" sldId="259"/>
            <ac:spMk id="31" creationId="{A3DBA3A7-CC06-8653-AA5F-7BBBD56DB5BF}"/>
          </ac:spMkLst>
        </pc:spChg>
        <pc:spChg chg="add mod">
          <ac:chgData name="Arnold NG Ding Xuan" userId="22d3a186-24d2-4773-829c-fe10beb33cfc" providerId="ADAL" clId="{D099098C-87B2-45D6-9BD6-157F2E4C4EE5}" dt="2022-05-29T03:54:39.609" v="3646" actId="1076"/>
          <ac:spMkLst>
            <pc:docMk/>
            <pc:sldMk cId="600491367" sldId="259"/>
            <ac:spMk id="32" creationId="{E8014D36-2B16-2157-9569-71ED8A93A3A1}"/>
          </ac:spMkLst>
        </pc:spChg>
        <pc:spChg chg="add mod">
          <ac:chgData name="Arnold NG Ding Xuan" userId="22d3a186-24d2-4773-829c-fe10beb33cfc" providerId="ADAL" clId="{D099098C-87B2-45D6-9BD6-157F2E4C4EE5}" dt="2022-05-29T03:54:44.346" v="3648" actId="571"/>
          <ac:spMkLst>
            <pc:docMk/>
            <pc:sldMk cId="600491367" sldId="259"/>
            <ac:spMk id="33" creationId="{2AF79D68-3815-1AAA-3FDE-3D8E5D79B21D}"/>
          </ac:spMkLst>
        </pc:spChg>
        <pc:spChg chg="add mod">
          <ac:chgData name="Arnold NG Ding Xuan" userId="22d3a186-24d2-4773-829c-fe10beb33cfc" providerId="ADAL" clId="{D099098C-87B2-45D6-9BD6-157F2E4C4EE5}" dt="2022-05-29T03:54:56.336" v="3678" actId="20577"/>
          <ac:spMkLst>
            <pc:docMk/>
            <pc:sldMk cId="600491367" sldId="259"/>
            <ac:spMk id="34" creationId="{6885B655-3E91-113B-1E35-30A97CA21DA0}"/>
          </ac:spMkLst>
        </pc:spChg>
        <pc:spChg chg="add mod">
          <ac:chgData name="Arnold NG Ding Xuan" userId="22d3a186-24d2-4773-829c-fe10beb33cfc" providerId="ADAL" clId="{D099098C-87B2-45D6-9BD6-157F2E4C4EE5}" dt="2022-05-29T03:55:33.516" v="3700" actId="20577"/>
          <ac:spMkLst>
            <pc:docMk/>
            <pc:sldMk cId="600491367" sldId="259"/>
            <ac:spMk id="35" creationId="{1635C352-9594-81CA-B4E0-651809159FCD}"/>
          </ac:spMkLst>
        </pc:spChg>
        <pc:spChg chg="add mod">
          <ac:chgData name="Arnold NG Ding Xuan" userId="22d3a186-24d2-4773-829c-fe10beb33cfc" providerId="ADAL" clId="{D099098C-87B2-45D6-9BD6-157F2E4C4EE5}" dt="2022-05-29T03:58:43.514" v="3781" actId="1076"/>
          <ac:spMkLst>
            <pc:docMk/>
            <pc:sldMk cId="600491367" sldId="259"/>
            <ac:spMk id="36" creationId="{8EFAE63D-7D92-C59B-F1FA-E67557AD2BC4}"/>
          </ac:spMkLst>
        </pc:spChg>
        <pc:spChg chg="add mod">
          <ac:chgData name="Arnold NG Ding Xuan" userId="22d3a186-24d2-4773-829c-fe10beb33cfc" providerId="ADAL" clId="{D099098C-87B2-45D6-9BD6-157F2E4C4EE5}" dt="2022-05-29T04:00:10.213" v="3947" actId="113"/>
          <ac:spMkLst>
            <pc:docMk/>
            <pc:sldMk cId="600491367" sldId="259"/>
            <ac:spMk id="37" creationId="{EA413758-DF61-480E-99C9-E1CE0CDBFA1E}"/>
          </ac:spMkLst>
        </pc:spChg>
        <pc:grpChg chg="add del mod">
          <ac:chgData name="Arnold NG Ding Xuan" userId="22d3a186-24d2-4773-829c-fe10beb33cfc" providerId="ADAL" clId="{D099098C-87B2-45D6-9BD6-157F2E4C4EE5}" dt="2022-05-29T03:48:55.738" v="3496" actId="165"/>
          <ac:grpSpMkLst>
            <pc:docMk/>
            <pc:sldMk cId="600491367" sldId="259"/>
            <ac:grpSpMk id="6" creationId="{21C4C6E1-96AF-8250-1E66-AEB30744CE72}"/>
          </ac:grpSpMkLst>
        </pc:grpChg>
        <pc:grpChg chg="add del mod">
          <ac:chgData name="Arnold NG Ding Xuan" userId="22d3a186-24d2-4773-829c-fe10beb33cfc" providerId="ADAL" clId="{D099098C-87B2-45D6-9BD6-157F2E4C4EE5}" dt="2022-05-29T03:51:04.012" v="3585" actId="165"/>
          <ac:grpSpMkLst>
            <pc:docMk/>
            <pc:sldMk cId="600491367" sldId="259"/>
            <ac:grpSpMk id="10" creationId="{8BEF4A43-5F89-0349-25B5-9439CD5580C0}"/>
          </ac:grpSpMkLst>
        </pc:grpChg>
        <pc:grpChg chg="add mod">
          <ac:chgData name="Arnold NG Ding Xuan" userId="22d3a186-24d2-4773-829c-fe10beb33cfc" providerId="ADAL" clId="{D099098C-87B2-45D6-9BD6-157F2E4C4EE5}" dt="2022-05-29T03:54:02.930" v="3601" actId="1076"/>
          <ac:grpSpMkLst>
            <pc:docMk/>
            <pc:sldMk cId="600491367" sldId="259"/>
            <ac:grpSpMk id="14" creationId="{1AAEECB8-9526-883D-DCC8-D65F6F252CF7}"/>
          </ac:grpSpMkLst>
        </pc:grpChg>
        <pc:grpChg chg="mod">
          <ac:chgData name="Arnold NG Ding Xuan" userId="22d3a186-24d2-4773-829c-fe10beb33cfc" providerId="ADAL" clId="{D099098C-87B2-45D6-9BD6-157F2E4C4EE5}" dt="2022-05-29T02:46:33.084" v="2990" actId="1076"/>
          <ac:grpSpMkLst>
            <pc:docMk/>
            <pc:sldMk cId="600491367" sldId="259"/>
            <ac:grpSpMk id="16" creationId="{F18F5260-7C78-644B-99F8-4C2C277064C9}"/>
          </ac:grpSpMkLst>
        </pc:grpChg>
        <pc:graphicFrameChg chg="del mod modGraphic">
          <ac:chgData name="Arnold NG Ding Xuan" userId="22d3a186-24d2-4773-829c-fe10beb33cfc" providerId="ADAL" clId="{D099098C-87B2-45D6-9BD6-157F2E4C4EE5}" dt="2022-05-29T04:00:22.452" v="3948" actId="478"/>
          <ac:graphicFrameMkLst>
            <pc:docMk/>
            <pc:sldMk cId="600491367" sldId="259"/>
            <ac:graphicFrameMk id="9" creationId="{F6910641-3199-1A42-A5CF-ABEDA297B32A}"/>
          </ac:graphicFrameMkLst>
        </pc:graphicFrameChg>
        <pc:graphicFrameChg chg="del mod">
          <ac:chgData name="Arnold NG Ding Xuan" userId="22d3a186-24d2-4773-829c-fe10beb33cfc" providerId="ADAL" clId="{D099098C-87B2-45D6-9BD6-157F2E4C4EE5}" dt="2022-05-29T04:00:22.452" v="3948" actId="478"/>
          <ac:graphicFrameMkLst>
            <pc:docMk/>
            <pc:sldMk cId="600491367" sldId="259"/>
            <ac:graphicFrameMk id="12" creationId="{7C8676E4-F392-434E-8FF3-D53A8D2B864A}"/>
          </ac:graphicFrameMkLst>
        </pc:graphicFrameChg>
        <pc:picChg chg="mod modCrop">
          <ac:chgData name="Arnold NG Ding Xuan" userId="22d3a186-24d2-4773-829c-fe10beb33cfc" providerId="ADAL" clId="{D099098C-87B2-45D6-9BD6-157F2E4C4EE5}" dt="2022-05-26T14:38:58.191" v="1272" actId="1076"/>
          <ac:picMkLst>
            <pc:docMk/>
            <pc:sldMk cId="600491367" sldId="259"/>
            <ac:picMk id="5" creationId="{B7DF86FA-A4D1-5A33-7833-02B6E3DF3DF1}"/>
          </ac:picMkLst>
        </pc:picChg>
        <pc:picChg chg="mod">
          <ac:chgData name="Arnold NG Ding Xuan" userId="22d3a186-24d2-4773-829c-fe10beb33cfc" providerId="ADAL" clId="{D099098C-87B2-45D6-9BD6-157F2E4C4EE5}" dt="2022-05-29T02:46:33.084" v="2990" actId="1076"/>
          <ac:picMkLst>
            <pc:docMk/>
            <pc:sldMk cId="600491367" sldId="259"/>
            <ac:picMk id="11" creationId="{8DE3D112-8E92-344A-A613-7D66C602AF78}"/>
          </ac:picMkLst>
        </pc:picChg>
        <pc:picChg chg="del mod">
          <ac:chgData name="Arnold NG Ding Xuan" userId="22d3a186-24d2-4773-829c-fe10beb33cfc" providerId="ADAL" clId="{D099098C-87B2-45D6-9BD6-157F2E4C4EE5}" dt="2022-05-29T03:57:03.976" v="3765" actId="478"/>
          <ac:picMkLst>
            <pc:docMk/>
            <pc:sldMk cId="600491367" sldId="259"/>
            <ac:picMk id="18" creationId="{43D11C0D-93F0-7040-9497-7FC1D1E588B2}"/>
          </ac:picMkLst>
        </pc:picChg>
        <pc:picChg chg="del mod">
          <ac:chgData name="Arnold NG Ding Xuan" userId="22d3a186-24d2-4773-829c-fe10beb33cfc" providerId="ADAL" clId="{D099098C-87B2-45D6-9BD6-157F2E4C4EE5}" dt="2022-05-29T03:45:16.232" v="3373" actId="478"/>
          <ac:picMkLst>
            <pc:docMk/>
            <pc:sldMk cId="600491367" sldId="259"/>
            <ac:picMk id="20" creationId="{80316588-C26A-2240-A414-97214D306D9B}"/>
          </ac:picMkLst>
        </pc:picChg>
      </pc:sldChg>
      <pc:sldChg chg="modSp new mod">
        <pc:chgData name="Arnold NG Ding Xuan" userId="22d3a186-24d2-4773-829c-fe10beb33cfc" providerId="ADAL" clId="{D099098C-87B2-45D6-9BD6-157F2E4C4EE5}" dt="2022-05-29T04:10:37.534" v="4002" actId="20577"/>
        <pc:sldMkLst>
          <pc:docMk/>
          <pc:sldMk cId="21611015" sldId="260"/>
        </pc:sldMkLst>
        <pc:spChg chg="mod">
          <ac:chgData name="Arnold NG Ding Xuan" userId="22d3a186-24d2-4773-829c-fe10beb33cfc" providerId="ADAL" clId="{D099098C-87B2-45D6-9BD6-157F2E4C4EE5}" dt="2022-05-28T15:24:47.469" v="2856" actId="1076"/>
          <ac:spMkLst>
            <pc:docMk/>
            <pc:sldMk cId="21611015" sldId="260"/>
            <ac:spMk id="2" creationId="{9E20DEED-3F3B-01F6-1D6E-93C6AD4F9682}"/>
          </ac:spMkLst>
        </pc:spChg>
        <pc:spChg chg="mod">
          <ac:chgData name="Arnold NG Ding Xuan" userId="22d3a186-24d2-4773-829c-fe10beb33cfc" providerId="ADAL" clId="{D099098C-87B2-45D6-9BD6-157F2E4C4EE5}" dt="2022-05-15T16:59:12.073" v="1223" actId="20577"/>
          <ac:spMkLst>
            <pc:docMk/>
            <pc:sldMk cId="21611015" sldId="260"/>
            <ac:spMk id="3" creationId="{C11C7EC7-8552-2DD2-DF2C-2F868EEEADC8}"/>
          </ac:spMkLst>
        </pc:spChg>
        <pc:graphicFrameChg chg="mod">
          <ac:chgData name="Arnold NG Ding Xuan" userId="22d3a186-24d2-4773-829c-fe10beb33cfc" providerId="ADAL" clId="{D099098C-87B2-45D6-9BD6-157F2E4C4EE5}" dt="2022-05-29T04:10:37.534" v="4002" actId="20577"/>
          <ac:graphicFrameMkLst>
            <pc:docMk/>
            <pc:sldMk cId="21611015" sldId="260"/>
            <ac:graphicFrameMk id="7" creationId="{CA96EF34-802E-204A-6166-F16936D1CF95}"/>
          </ac:graphicFrameMkLst>
        </pc:graphicFrameChg>
      </pc:sldChg>
      <pc:sldChg chg="modSp add mod">
        <pc:chgData name="Arnold NG Ding Xuan" userId="22d3a186-24d2-4773-829c-fe10beb33cfc" providerId="ADAL" clId="{D099098C-87B2-45D6-9BD6-157F2E4C4EE5}" dt="2022-05-15T16:59:24.386" v="1238" actId="20577"/>
        <pc:sldMkLst>
          <pc:docMk/>
          <pc:sldMk cId="4138221021" sldId="261"/>
        </pc:sldMkLst>
        <pc:spChg chg="mod">
          <ac:chgData name="Arnold NG Ding Xuan" userId="22d3a186-24d2-4773-829c-fe10beb33cfc" providerId="ADAL" clId="{D099098C-87B2-45D6-9BD6-157F2E4C4EE5}" dt="2022-05-15T16:59:24.386" v="1238" actId="20577"/>
          <ac:spMkLst>
            <pc:docMk/>
            <pc:sldMk cId="4138221021" sldId="261"/>
            <ac:spMk id="2" creationId="{9E20DEED-3F3B-01F6-1D6E-93C6AD4F9682}"/>
          </ac:spMkLst>
        </pc:spChg>
      </pc:sldChg>
      <pc:sldChg chg="addSp delSp modSp new mod">
        <pc:chgData name="Arnold NG Ding Xuan" userId="22d3a186-24d2-4773-829c-fe10beb33cfc" providerId="ADAL" clId="{D099098C-87B2-45D6-9BD6-157F2E4C4EE5}" dt="2022-05-26T14:45:33.456" v="1350" actId="2085"/>
        <pc:sldMkLst>
          <pc:docMk/>
          <pc:sldMk cId="2247758474" sldId="262"/>
        </pc:sldMkLst>
        <pc:spChg chg="mod">
          <ac:chgData name="Arnold NG Ding Xuan" userId="22d3a186-24d2-4773-829c-fe10beb33cfc" providerId="ADAL" clId="{D099098C-87B2-45D6-9BD6-157F2E4C4EE5}" dt="2022-05-15T16:59:35.207" v="1264" actId="20577"/>
          <ac:spMkLst>
            <pc:docMk/>
            <pc:sldMk cId="2247758474" sldId="262"/>
            <ac:spMk id="2" creationId="{016E7090-9C53-10FB-21C0-2875E91092B7}"/>
          </ac:spMkLst>
        </pc:spChg>
        <pc:spChg chg="del mod">
          <ac:chgData name="Arnold NG Ding Xuan" userId="22d3a186-24d2-4773-829c-fe10beb33cfc" providerId="ADAL" clId="{D099098C-87B2-45D6-9BD6-157F2E4C4EE5}" dt="2022-05-26T14:43:19.150" v="1333" actId="478"/>
          <ac:spMkLst>
            <pc:docMk/>
            <pc:sldMk cId="2247758474" sldId="262"/>
            <ac:spMk id="3" creationId="{05C617D5-60A4-1ABF-0D0D-97E2B6E510B0}"/>
          </ac:spMkLst>
        </pc:spChg>
        <pc:spChg chg="add mod ord">
          <ac:chgData name="Arnold NG Ding Xuan" userId="22d3a186-24d2-4773-829c-fe10beb33cfc" providerId="ADAL" clId="{D099098C-87B2-45D6-9BD6-157F2E4C4EE5}" dt="2022-05-26T14:45:33.456" v="1350" actId="2085"/>
          <ac:spMkLst>
            <pc:docMk/>
            <pc:sldMk cId="2247758474" sldId="262"/>
            <ac:spMk id="4" creationId="{C7331C02-2E7A-2B0F-7D3F-EC6F6EF4B238}"/>
          </ac:spMkLst>
        </pc:spChg>
        <pc:spChg chg="add mod">
          <ac:chgData name="Arnold NG Ding Xuan" userId="22d3a186-24d2-4773-829c-fe10beb33cfc" providerId="ADAL" clId="{D099098C-87B2-45D6-9BD6-157F2E4C4EE5}" dt="2022-05-26T14:45:16.142" v="1348" actId="179"/>
          <ac:spMkLst>
            <pc:docMk/>
            <pc:sldMk cId="2247758474" sldId="262"/>
            <ac:spMk id="5" creationId="{C392A453-071A-A240-91C2-10B8071642BA}"/>
          </ac:spMkLst>
        </pc:spChg>
      </pc:sldChg>
      <pc:sldMasterChg chg="modSp mod modSldLayout">
        <pc:chgData name="Arnold NG Ding Xuan" userId="22d3a186-24d2-4773-829c-fe10beb33cfc" providerId="ADAL" clId="{D099098C-87B2-45D6-9BD6-157F2E4C4EE5}" dt="2022-05-28T15:24:18.869" v="2855" actId="14100"/>
        <pc:sldMasterMkLst>
          <pc:docMk/>
          <pc:sldMasterMk cId="2460954070" sldId="2147483660"/>
        </pc:sldMasterMkLst>
        <pc:spChg chg="mod">
          <ac:chgData name="Arnold NG Ding Xuan" userId="22d3a186-24d2-4773-829c-fe10beb33cfc" providerId="ADAL" clId="{D099098C-87B2-45D6-9BD6-157F2E4C4EE5}" dt="2022-05-28T15:24:14.156" v="2854" actId="1076"/>
          <ac:spMkLst>
            <pc:docMk/>
            <pc:sldMasterMk cId="2460954070" sldId="2147483660"/>
            <ac:spMk id="2" creationId="{00000000-0000-0000-0000-000000000000}"/>
          </ac:spMkLst>
        </pc:spChg>
        <pc:spChg chg="mod">
          <ac:chgData name="Arnold NG Ding Xuan" userId="22d3a186-24d2-4773-829c-fe10beb33cfc" providerId="ADAL" clId="{D099098C-87B2-45D6-9BD6-157F2E4C4EE5}" dt="2022-05-28T15:24:18.869" v="2855" actId="14100"/>
          <ac:spMkLst>
            <pc:docMk/>
            <pc:sldMasterMk cId="2460954070" sldId="2147483660"/>
            <ac:spMk id="3" creationId="{00000000-0000-0000-0000-000000000000}"/>
          </ac:spMkLst>
        </pc:spChg>
        <pc:sldLayoutChg chg="modSp mod">
          <pc:chgData name="Arnold NG Ding Xuan" userId="22d3a186-24d2-4773-829c-fe10beb33cfc" providerId="ADAL" clId="{D099098C-87B2-45D6-9BD6-157F2E4C4EE5}" dt="2022-05-28T15:24:09.429" v="2853" actId="1076"/>
          <pc:sldLayoutMkLst>
            <pc:docMk/>
            <pc:sldMasterMk cId="2460954070" sldId="2147483660"/>
            <pc:sldLayoutMk cId="949138452" sldId="2147483662"/>
          </pc:sldLayoutMkLst>
          <pc:spChg chg="mod">
            <ac:chgData name="Arnold NG Ding Xuan" userId="22d3a186-24d2-4773-829c-fe10beb33cfc" providerId="ADAL" clId="{D099098C-87B2-45D6-9BD6-157F2E4C4EE5}" dt="2022-05-28T15:24:09.429" v="2853" actId="1076"/>
            <ac:spMkLst>
              <pc:docMk/>
              <pc:sldMasterMk cId="2460954070" sldId="2147483660"/>
              <pc:sldLayoutMk cId="949138452" sldId="2147483662"/>
              <ac:spMk id="2" creationId="{00000000-0000-0000-0000-000000000000}"/>
            </ac:spMkLst>
          </pc:spChg>
          <pc:spChg chg="mod">
            <ac:chgData name="Arnold NG Ding Xuan" userId="22d3a186-24d2-4773-829c-fe10beb33cfc" providerId="ADAL" clId="{D099098C-87B2-45D6-9BD6-157F2E4C4EE5}" dt="2022-05-28T15:24:09.176" v="2852" actId="14100"/>
            <ac:spMkLst>
              <pc:docMk/>
              <pc:sldMasterMk cId="2460954070" sldId="2147483660"/>
              <pc:sldLayoutMk cId="949138452" sldId="2147483662"/>
              <ac:spMk id="3" creationId="{00000000-0000-0000-0000-000000000000}"/>
            </ac:spMkLst>
          </pc:spChg>
        </pc:sldLayoutChg>
      </pc:sldMasterChg>
    </pc:docChg>
  </pc:docChgLst>
  <pc:docChgLst>
    <pc:chgData name="WONG Songhan" userId="S::songhanwong.2020@mitb.smu.edu.sg::ce3834b5-490b-4c0d-a07f-675ff2318fee" providerId="AD" clId="Web-{213C3940-01E2-434F-8E1F-D55B15CB094E}"/>
    <pc:docChg chg="modSld">
      <pc:chgData name="WONG Songhan" userId="S::songhanwong.2020@mitb.smu.edu.sg::ce3834b5-490b-4c0d-a07f-675ff2318fee" providerId="AD" clId="Web-{213C3940-01E2-434F-8E1F-D55B15CB094E}" dt="2022-05-28T13:50:44.376" v="25"/>
      <pc:docMkLst>
        <pc:docMk/>
      </pc:docMkLst>
      <pc:sldChg chg="addSp delSp modSp">
        <pc:chgData name="WONG Songhan" userId="S::songhanwong.2020@mitb.smu.edu.sg::ce3834b5-490b-4c0d-a07f-675ff2318fee" providerId="AD" clId="Web-{213C3940-01E2-434F-8E1F-D55B15CB094E}" dt="2022-05-28T13:50:44.376" v="25"/>
        <pc:sldMkLst>
          <pc:docMk/>
          <pc:sldMk cId="2247758474" sldId="262"/>
        </pc:sldMkLst>
        <pc:picChg chg="add del mod">
          <ac:chgData name="WONG Songhan" userId="S::songhanwong.2020@mitb.smu.edu.sg::ce3834b5-490b-4c0d-a07f-675ff2318fee" providerId="AD" clId="Web-{213C3940-01E2-434F-8E1F-D55B15CB094E}" dt="2022-05-28T13:49:53.953" v="17"/>
          <ac:picMkLst>
            <pc:docMk/>
            <pc:sldMk cId="2247758474" sldId="262"/>
            <ac:picMk id="3" creationId="{F78016D4-8745-D7FC-9E85-D82301A31FC2}"/>
          </ac:picMkLst>
        </pc:picChg>
        <pc:picChg chg="add del mod">
          <ac:chgData name="WONG Songhan" userId="S::songhanwong.2020@mitb.smu.edu.sg::ce3834b5-490b-4c0d-a07f-675ff2318fee" providerId="AD" clId="Web-{213C3940-01E2-434F-8E1F-D55B15CB094E}" dt="2022-05-28T13:49:55.531" v="19"/>
          <ac:picMkLst>
            <pc:docMk/>
            <pc:sldMk cId="2247758474" sldId="262"/>
            <ac:picMk id="6" creationId="{BA40B360-FF7B-227B-D870-E405018FB1EB}"/>
          </ac:picMkLst>
        </pc:picChg>
        <pc:picChg chg="add del mod">
          <ac:chgData name="WONG Songhan" userId="S::songhanwong.2020@mitb.smu.edu.sg::ce3834b5-490b-4c0d-a07f-675ff2318fee" providerId="AD" clId="Web-{213C3940-01E2-434F-8E1F-D55B15CB094E}" dt="2022-05-28T13:50:23.954" v="23"/>
          <ac:picMkLst>
            <pc:docMk/>
            <pc:sldMk cId="2247758474" sldId="262"/>
            <ac:picMk id="7" creationId="{662CA382-CC43-2FB3-AEB3-8160FDED92C2}"/>
          </ac:picMkLst>
        </pc:picChg>
        <pc:picChg chg="add del mod">
          <ac:chgData name="WONG Songhan" userId="S::songhanwong.2020@mitb.smu.edu.sg::ce3834b5-490b-4c0d-a07f-675ff2318fee" providerId="AD" clId="Web-{213C3940-01E2-434F-8E1F-D55B15CB094E}" dt="2022-05-28T13:50:23.391" v="22"/>
          <ac:picMkLst>
            <pc:docMk/>
            <pc:sldMk cId="2247758474" sldId="262"/>
            <ac:picMk id="8" creationId="{D8E1308E-AB06-ED1B-0ADF-2A375B077329}"/>
          </ac:picMkLst>
        </pc:picChg>
        <pc:picChg chg="add del mod">
          <ac:chgData name="WONG Songhan" userId="S::songhanwong.2020@mitb.smu.edu.sg::ce3834b5-490b-4c0d-a07f-675ff2318fee" providerId="AD" clId="Web-{213C3940-01E2-434F-8E1F-D55B15CB094E}" dt="2022-05-28T13:50:44.376" v="25"/>
          <ac:picMkLst>
            <pc:docMk/>
            <pc:sldMk cId="2247758474" sldId="262"/>
            <ac:picMk id="9" creationId="{D7E9B4EC-9DC2-C17E-A107-9B0E7F112609}"/>
          </ac:picMkLst>
        </pc:picChg>
      </pc:sldChg>
    </pc:docChg>
  </pc:docChgLst>
  <pc:docChgLst>
    <pc:chgData name="Gabriel QUEK Hao Yong" userId="S::gabrielquek.2021@mitb.smu.edu.sg::4aa72b89-a028-4bac-a34f-80b0cc35fa93" providerId="AD" clId="Web-{86DAC191-25A5-4B0A-836A-E72E729E1093}"/>
    <pc:docChg chg="modSld">
      <pc:chgData name="Gabriel QUEK Hao Yong" userId="S::gabrielquek.2021@mitb.smu.edu.sg::4aa72b89-a028-4bac-a34f-80b0cc35fa93" providerId="AD" clId="Web-{86DAC191-25A5-4B0A-836A-E72E729E1093}" dt="2022-05-28T12:39:48.909" v="776" actId="20577"/>
      <pc:docMkLst>
        <pc:docMk/>
      </pc:docMkLst>
      <pc:sldChg chg="modSp">
        <pc:chgData name="Gabriel QUEK Hao Yong" userId="S::gabrielquek.2021@mitb.smu.edu.sg::4aa72b89-a028-4bac-a34f-80b0cc35fa93" providerId="AD" clId="Web-{86DAC191-25A5-4B0A-836A-E72E729E1093}" dt="2022-05-28T12:07:30.054" v="1" actId="20577"/>
        <pc:sldMkLst>
          <pc:docMk/>
          <pc:sldMk cId="109857222" sldId="256"/>
        </pc:sldMkLst>
        <pc:spChg chg="mod">
          <ac:chgData name="Gabriel QUEK Hao Yong" userId="S::gabrielquek.2021@mitb.smu.edu.sg::4aa72b89-a028-4bac-a34f-80b0cc35fa93" providerId="AD" clId="Web-{86DAC191-25A5-4B0A-836A-E72E729E1093}" dt="2022-05-28T12:07:30.054" v="1" actId="20577"/>
          <ac:spMkLst>
            <pc:docMk/>
            <pc:sldMk cId="109857222" sldId="256"/>
            <ac:spMk id="37" creationId="{9650FBFC-2A8D-5F84-DF65-6B4661755E48}"/>
          </ac:spMkLst>
        </pc:spChg>
      </pc:sldChg>
      <pc:sldChg chg="modSp">
        <pc:chgData name="Gabriel QUEK Hao Yong" userId="S::gabrielquek.2021@mitb.smu.edu.sg::4aa72b89-a028-4bac-a34f-80b0cc35fa93" providerId="AD" clId="Web-{86DAC191-25A5-4B0A-836A-E72E729E1093}" dt="2022-05-28T12:32:47.485" v="589"/>
        <pc:sldMkLst>
          <pc:docMk/>
          <pc:sldMk cId="1692588037" sldId="257"/>
        </pc:sldMkLst>
        <pc:graphicFrameChg chg="mod modGraphic">
          <ac:chgData name="Gabriel QUEK Hao Yong" userId="S::gabrielquek.2021@mitb.smu.edu.sg::4aa72b89-a028-4bac-a34f-80b0cc35fa93" providerId="AD" clId="Web-{86DAC191-25A5-4B0A-836A-E72E729E1093}" dt="2022-05-28T12:32:47.485" v="589"/>
          <ac:graphicFrameMkLst>
            <pc:docMk/>
            <pc:sldMk cId="1692588037" sldId="257"/>
            <ac:graphicFrameMk id="9" creationId="{F8AB4A7F-19F0-B04F-8128-A9F5952DE6A8}"/>
          </ac:graphicFrameMkLst>
        </pc:graphicFrameChg>
      </pc:sldChg>
      <pc:sldChg chg="modSp">
        <pc:chgData name="Gabriel QUEK Hao Yong" userId="S::gabrielquek.2021@mitb.smu.edu.sg::4aa72b89-a028-4bac-a34f-80b0cc35fa93" providerId="AD" clId="Web-{86DAC191-25A5-4B0A-836A-E72E729E1093}" dt="2022-05-28T12:32:18.500" v="579"/>
        <pc:sldMkLst>
          <pc:docMk/>
          <pc:sldMk cId="600491367" sldId="259"/>
        </pc:sldMkLst>
        <pc:spChg chg="mod">
          <ac:chgData name="Gabriel QUEK Hao Yong" userId="S::gabrielquek.2021@mitb.smu.edu.sg::4aa72b89-a028-4bac-a34f-80b0cc35fa93" providerId="AD" clId="Web-{86DAC191-25A5-4B0A-836A-E72E729E1093}" dt="2022-05-28T12:32:12.047" v="577" actId="1076"/>
          <ac:spMkLst>
            <pc:docMk/>
            <pc:sldMk cId="600491367" sldId="259"/>
            <ac:spMk id="21" creationId="{3FD018E4-D199-A541-8E03-7EA990342CD5}"/>
          </ac:spMkLst>
        </pc:spChg>
        <pc:graphicFrameChg chg="modGraphic">
          <ac:chgData name="Gabriel QUEK Hao Yong" userId="S::gabrielquek.2021@mitb.smu.edu.sg::4aa72b89-a028-4bac-a34f-80b0cc35fa93" providerId="AD" clId="Web-{86DAC191-25A5-4B0A-836A-E72E729E1093}" dt="2022-05-28T12:32:13.969" v="578"/>
          <ac:graphicFrameMkLst>
            <pc:docMk/>
            <pc:sldMk cId="600491367" sldId="259"/>
            <ac:graphicFrameMk id="9" creationId="{F6910641-3199-1A42-A5CF-ABEDA297B32A}"/>
          </ac:graphicFrameMkLst>
        </pc:graphicFrameChg>
        <pc:graphicFrameChg chg="modGraphic">
          <ac:chgData name="Gabriel QUEK Hao Yong" userId="S::gabrielquek.2021@mitb.smu.edu.sg::4aa72b89-a028-4bac-a34f-80b0cc35fa93" providerId="AD" clId="Web-{86DAC191-25A5-4B0A-836A-E72E729E1093}" dt="2022-05-28T12:32:18.500" v="579"/>
          <ac:graphicFrameMkLst>
            <pc:docMk/>
            <pc:sldMk cId="600491367" sldId="259"/>
            <ac:graphicFrameMk id="12" creationId="{7C8676E4-F392-434E-8FF3-D53A8D2B864A}"/>
          </ac:graphicFrameMkLst>
        </pc:graphicFrameChg>
      </pc:sldChg>
      <pc:sldChg chg="modSp">
        <pc:chgData name="Gabriel QUEK Hao Yong" userId="S::gabrielquek.2021@mitb.smu.edu.sg::4aa72b89-a028-4bac-a34f-80b0cc35fa93" providerId="AD" clId="Web-{86DAC191-25A5-4B0A-836A-E72E729E1093}" dt="2022-05-28T12:32:05.172" v="573" actId="20577"/>
        <pc:sldMkLst>
          <pc:docMk/>
          <pc:sldMk cId="21611015" sldId="260"/>
        </pc:sldMkLst>
        <pc:spChg chg="mod">
          <ac:chgData name="Gabriel QUEK Hao Yong" userId="S::gabrielquek.2021@mitb.smu.edu.sg::4aa72b89-a028-4bac-a34f-80b0cc35fa93" providerId="AD" clId="Web-{86DAC191-25A5-4B0A-836A-E72E729E1093}" dt="2022-05-28T12:32:05.172" v="573" actId="20577"/>
          <ac:spMkLst>
            <pc:docMk/>
            <pc:sldMk cId="21611015" sldId="260"/>
            <ac:spMk id="3" creationId="{C11C7EC7-8552-2DD2-DF2C-2F868EEEADC8}"/>
          </ac:spMkLst>
        </pc:spChg>
      </pc:sldChg>
      <pc:sldChg chg="modSp">
        <pc:chgData name="Gabriel QUEK Hao Yong" userId="S::gabrielquek.2021@mitb.smu.edu.sg::4aa72b89-a028-4bac-a34f-80b0cc35fa93" providerId="AD" clId="Web-{86DAC191-25A5-4B0A-836A-E72E729E1093}" dt="2022-05-28T12:33:38.391" v="597" actId="20577"/>
        <pc:sldMkLst>
          <pc:docMk/>
          <pc:sldMk cId="4138221021" sldId="261"/>
        </pc:sldMkLst>
        <pc:spChg chg="mod">
          <ac:chgData name="Gabriel QUEK Hao Yong" userId="S::gabrielquek.2021@mitb.smu.edu.sg::4aa72b89-a028-4bac-a34f-80b0cc35fa93" providerId="AD" clId="Web-{86DAC191-25A5-4B0A-836A-E72E729E1093}" dt="2022-05-28T12:33:38.391" v="597" actId="20577"/>
          <ac:spMkLst>
            <pc:docMk/>
            <pc:sldMk cId="4138221021" sldId="261"/>
            <ac:spMk id="3" creationId="{C11C7EC7-8552-2DD2-DF2C-2F868EEEADC8}"/>
          </ac:spMkLst>
        </pc:spChg>
      </pc:sldChg>
      <pc:sldChg chg="modSp">
        <pc:chgData name="Gabriel QUEK Hao Yong" userId="S::gabrielquek.2021@mitb.smu.edu.sg::4aa72b89-a028-4bac-a34f-80b0cc35fa93" providerId="AD" clId="Web-{86DAC191-25A5-4B0A-836A-E72E729E1093}" dt="2022-05-28T12:39:48.909" v="776" actId="20577"/>
        <pc:sldMkLst>
          <pc:docMk/>
          <pc:sldMk cId="2247758474" sldId="262"/>
        </pc:sldMkLst>
        <pc:spChg chg="mod">
          <ac:chgData name="Gabriel QUEK Hao Yong" userId="S::gabrielquek.2021@mitb.smu.edu.sg::4aa72b89-a028-4bac-a34f-80b0cc35fa93" providerId="AD" clId="Web-{86DAC191-25A5-4B0A-836A-E72E729E1093}" dt="2022-05-28T12:39:48.909" v="776" actId="20577"/>
          <ac:spMkLst>
            <pc:docMk/>
            <pc:sldMk cId="2247758474" sldId="262"/>
            <ac:spMk id="5" creationId="{C392A453-071A-A240-91C2-10B8071642B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439DB9-AB5A-466E-869A-494E95CABDA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47D265-B1C4-4CF7-8B34-F24E3131DFD3}">
      <dgm:prSet phldrT="[Text]" phldr="0" custT="1"/>
      <dgm:spPr>
        <a:solidFill>
          <a:schemeClr val="tx2">
            <a:lumMod val="20000"/>
            <a:lumOff val="80000"/>
            <a:alpha val="89804"/>
          </a:schemeClr>
        </a:solidFill>
        <a:ln>
          <a:noFill/>
        </a:ln>
      </dgm:spPr>
      <dgm:t>
        <a:bodyPr/>
        <a:lstStyle/>
        <a:p>
          <a:pPr rtl="0"/>
          <a:r>
            <a:rPr lang="en-US" sz="1200">
              <a:latin typeface="Avenir Next LT Pro" panose="020B0504020202020204" pitchFamily="34" charset="0"/>
            </a:rPr>
            <a:t>Training, validation, and test datasets need to be extracted from storage</a:t>
          </a:r>
        </a:p>
      </dgm:t>
    </dgm:pt>
    <dgm:pt modelId="{054FAF53-F018-46DA-8CD9-F4AA10541F1D}" type="parTrans" cxnId="{165D110F-AAD3-4BD9-A098-14E021F43F97}">
      <dgm:prSet/>
      <dgm:spPr/>
      <dgm:t>
        <a:bodyPr/>
        <a:lstStyle/>
        <a:p>
          <a:endParaRPr lang="en-US">
            <a:latin typeface="Avenir Next LT Pro" panose="020B0504020202020204" pitchFamily="34" charset="0"/>
          </a:endParaRPr>
        </a:p>
      </dgm:t>
    </dgm:pt>
    <dgm:pt modelId="{0F017F40-0712-4115-967E-ADDBCFD61F78}" type="sibTrans" cxnId="{165D110F-AAD3-4BD9-A098-14E021F43F97}">
      <dgm:prSet/>
      <dgm:spPr/>
      <dgm:t>
        <a:bodyPr/>
        <a:lstStyle/>
        <a:p>
          <a:endParaRPr lang="en-US">
            <a:latin typeface="Avenir Next LT Pro" panose="020B0504020202020204" pitchFamily="34" charset="0"/>
          </a:endParaRPr>
        </a:p>
      </dgm:t>
    </dgm:pt>
    <dgm:pt modelId="{B3222947-12D4-420A-B7D6-59900AA63504}">
      <dgm:prSet phldrT="[Text]" phldr="0" custT="1"/>
      <dgm:spPr>
        <a:solidFill>
          <a:srgbClr val="002060"/>
        </a:solidFill>
      </dgm:spPr>
      <dgm:t>
        <a:bodyPr/>
        <a:lstStyle/>
        <a:p>
          <a:pPr algn="l" rtl="0"/>
          <a:r>
            <a:rPr lang="en-US" sz="1600" b="1">
              <a:latin typeface="Avenir Next LT Pro" panose="020B0504020202020204" pitchFamily="34" charset="0"/>
            </a:rPr>
            <a:t>Data Validation</a:t>
          </a:r>
          <a:r>
            <a:rPr lang="en-US" sz="1200">
              <a:latin typeface="Avenir Next LT Pro" panose="020B0504020202020204" pitchFamily="34" charset="0"/>
            </a:rPr>
            <a:t> </a:t>
          </a:r>
        </a:p>
        <a:p>
          <a:pPr algn="l" rtl="0"/>
          <a:r>
            <a:rPr lang="en-US" sz="1200">
              <a:latin typeface="Avenir Next LT Pro" panose="020B0504020202020204" pitchFamily="34" charset="0"/>
            </a:rPr>
            <a:t>Ensures no bugs caused by wrong or incorrectly used data</a:t>
          </a:r>
        </a:p>
      </dgm:t>
    </dgm:pt>
    <dgm:pt modelId="{A9DA2D3B-BC17-4EF4-BE76-1E58FB6F082F}" type="parTrans" cxnId="{2881BE59-1126-4A34-AF2B-751708CA4EFD}">
      <dgm:prSet/>
      <dgm:spPr/>
      <dgm:t>
        <a:bodyPr/>
        <a:lstStyle/>
        <a:p>
          <a:endParaRPr lang="en-US">
            <a:latin typeface="Avenir Next LT Pro" panose="020B0504020202020204" pitchFamily="34" charset="0"/>
          </a:endParaRPr>
        </a:p>
      </dgm:t>
    </dgm:pt>
    <dgm:pt modelId="{A739BAD1-C39A-4785-A14C-9B839FB36F7A}" type="sibTrans" cxnId="{2881BE59-1126-4A34-AF2B-751708CA4EFD}">
      <dgm:prSet/>
      <dgm:spPr/>
      <dgm:t>
        <a:bodyPr/>
        <a:lstStyle/>
        <a:p>
          <a:endParaRPr lang="en-US">
            <a:latin typeface="Avenir Next LT Pro" panose="020B0504020202020204" pitchFamily="34" charset="0"/>
          </a:endParaRPr>
        </a:p>
      </dgm:t>
    </dgm:pt>
    <dgm:pt modelId="{5A87225D-CD6B-402A-987C-3A9309359F21}">
      <dgm:prSet phldr="0" custT="1"/>
      <dgm:spPr>
        <a:solidFill>
          <a:srgbClr val="002060"/>
        </a:solidFill>
      </dgm:spPr>
      <dgm:t>
        <a:bodyPr/>
        <a:lstStyle/>
        <a:p>
          <a:pPr algn="l" rtl="0"/>
          <a:r>
            <a:rPr lang="en-US" sz="1600" b="1">
              <a:latin typeface="Avenir Next LT Pro" panose="020B0504020202020204" pitchFamily="34" charset="0"/>
            </a:rPr>
            <a:t>Data Preparation</a:t>
          </a:r>
        </a:p>
        <a:p>
          <a:pPr algn="l" rtl="0"/>
          <a:r>
            <a:rPr lang="en-US" sz="1200">
              <a:latin typeface="Avenir Next LT Pro" panose="020B0504020202020204" pitchFamily="34" charset="0"/>
            </a:rPr>
            <a:t>Converts data into the form accepted by the model</a:t>
          </a:r>
        </a:p>
      </dgm:t>
    </dgm:pt>
    <dgm:pt modelId="{069AF849-ADD0-40DC-81B8-29857E36CB23}" type="parTrans" cxnId="{4E243027-F7A1-44A2-B2CD-94A5AE0C8D98}">
      <dgm:prSet/>
      <dgm:spPr/>
      <dgm:t>
        <a:bodyPr/>
        <a:lstStyle/>
        <a:p>
          <a:endParaRPr lang="en-SG">
            <a:latin typeface="Avenir Next LT Pro" panose="020B0504020202020204" pitchFamily="34" charset="0"/>
          </a:endParaRPr>
        </a:p>
      </dgm:t>
    </dgm:pt>
    <dgm:pt modelId="{FDF47184-97FC-4B87-8713-01E3C3B61ED0}" type="sibTrans" cxnId="{4E243027-F7A1-44A2-B2CD-94A5AE0C8D98}">
      <dgm:prSet/>
      <dgm:spPr/>
      <dgm:t>
        <a:bodyPr/>
        <a:lstStyle/>
        <a:p>
          <a:endParaRPr lang="en-SG">
            <a:latin typeface="Avenir Next LT Pro" panose="020B0504020202020204" pitchFamily="34" charset="0"/>
          </a:endParaRPr>
        </a:p>
      </dgm:t>
    </dgm:pt>
    <dgm:pt modelId="{4042FBEB-4BF2-4142-AEE6-E332E18AD552}">
      <dgm:prSet phldr="0" custT="1"/>
      <dgm:spPr>
        <a:solidFill>
          <a:srgbClr val="002060"/>
        </a:solidFill>
      </dgm:spPr>
      <dgm:t>
        <a:bodyPr/>
        <a:lstStyle/>
        <a:p>
          <a:pPr algn="l" rtl="0"/>
          <a:r>
            <a:rPr lang="en-US" sz="1600" b="1">
              <a:latin typeface="Avenir Next LT Pro" panose="020B0504020202020204" pitchFamily="34" charset="0"/>
            </a:rPr>
            <a:t>Model Training</a:t>
          </a:r>
        </a:p>
      </dgm:t>
    </dgm:pt>
    <dgm:pt modelId="{B05BB88A-4581-4CA4-AC31-DD382AD11075}" type="parTrans" cxnId="{FDF0E2C3-4381-49C7-8AFA-EFE906DA0EC7}">
      <dgm:prSet/>
      <dgm:spPr/>
      <dgm:t>
        <a:bodyPr/>
        <a:lstStyle/>
        <a:p>
          <a:endParaRPr lang="en-SG">
            <a:latin typeface="Avenir Next LT Pro" panose="020B0504020202020204" pitchFamily="34" charset="0"/>
          </a:endParaRPr>
        </a:p>
      </dgm:t>
    </dgm:pt>
    <dgm:pt modelId="{76031D74-8D3A-4A3A-A626-B93893C8CCCF}" type="sibTrans" cxnId="{FDF0E2C3-4381-49C7-8AFA-EFE906DA0EC7}">
      <dgm:prSet/>
      <dgm:spPr/>
      <dgm:t>
        <a:bodyPr/>
        <a:lstStyle/>
        <a:p>
          <a:endParaRPr lang="en-SG">
            <a:latin typeface="Avenir Next LT Pro" panose="020B0504020202020204" pitchFamily="34" charset="0"/>
          </a:endParaRPr>
        </a:p>
      </dgm:t>
    </dgm:pt>
    <dgm:pt modelId="{D29FF7F3-2252-4637-ACC5-02782772DB78}">
      <dgm:prSet phldr="0" custT="1"/>
      <dgm:spPr>
        <a:solidFill>
          <a:srgbClr val="002060"/>
        </a:solidFill>
      </dgm:spPr>
      <dgm:t>
        <a:bodyPr/>
        <a:lstStyle/>
        <a:p>
          <a:pPr algn="l" rtl="0"/>
          <a:r>
            <a:rPr lang="en-US" sz="1600" b="1">
              <a:latin typeface="Avenir Next LT Pro" panose="020B0504020202020204" pitchFamily="34" charset="0"/>
            </a:rPr>
            <a:t>Model Validation &amp; Evaluation</a:t>
          </a:r>
          <a:r>
            <a:rPr lang="en-US" sz="1200">
              <a:latin typeface="Avenir Next LT Pro" panose="020B0504020202020204" pitchFamily="34" charset="0"/>
            </a:rPr>
            <a:t> </a:t>
          </a:r>
        </a:p>
        <a:p>
          <a:pPr algn="l" rtl="0"/>
          <a:r>
            <a:rPr lang="en-US" sz="1200">
              <a:latin typeface="Avenir Next LT Pro" panose="020B0504020202020204" pitchFamily="34" charset="0"/>
            </a:rPr>
            <a:t>Ensures model produces expected output and outperforms baseline</a:t>
          </a:r>
        </a:p>
      </dgm:t>
    </dgm:pt>
    <dgm:pt modelId="{567C1E1F-BB8D-40ED-B201-5C0AA15DFDD8}" type="parTrans" cxnId="{6486F911-17E5-4D9F-BBF3-740F762B11E9}">
      <dgm:prSet/>
      <dgm:spPr/>
      <dgm:t>
        <a:bodyPr/>
        <a:lstStyle/>
        <a:p>
          <a:endParaRPr lang="en-SG">
            <a:latin typeface="Avenir Next LT Pro" panose="020B0504020202020204" pitchFamily="34" charset="0"/>
          </a:endParaRPr>
        </a:p>
      </dgm:t>
    </dgm:pt>
    <dgm:pt modelId="{005121D5-E6BA-4C74-881F-8E86B81EC933}" type="sibTrans" cxnId="{6486F911-17E5-4D9F-BBF3-740F762B11E9}">
      <dgm:prSet/>
      <dgm:spPr/>
      <dgm:t>
        <a:bodyPr/>
        <a:lstStyle/>
        <a:p>
          <a:endParaRPr lang="en-SG">
            <a:latin typeface="Avenir Next LT Pro" panose="020B0504020202020204" pitchFamily="34" charset="0"/>
          </a:endParaRPr>
        </a:p>
      </dgm:t>
    </dgm:pt>
    <dgm:pt modelId="{07CC5862-9007-431A-9F2F-47F7C8F5C735}">
      <dgm:prSet phldr="0" custT="1"/>
      <dgm:spPr>
        <a:solidFill>
          <a:srgbClr val="002060"/>
        </a:solidFill>
      </dgm:spPr>
      <dgm:t>
        <a:bodyPr/>
        <a:lstStyle/>
        <a:p>
          <a:pPr algn="l" rtl="0"/>
          <a:r>
            <a:rPr lang="en-US" sz="1600" b="1">
              <a:latin typeface="Avenir Next LT Pro" panose="020B0504020202020204" pitchFamily="34" charset="0"/>
            </a:rPr>
            <a:t>Model Deployment</a:t>
          </a:r>
          <a:endParaRPr lang="en-US" sz="1200">
            <a:latin typeface="Avenir Next LT Pro" panose="020B0504020202020204" pitchFamily="34" charset="0"/>
          </a:endParaRPr>
        </a:p>
        <a:p>
          <a:pPr algn="l" rtl="0"/>
          <a:r>
            <a:rPr lang="en-US" sz="1200">
              <a:latin typeface="Avenir Next LT Pro" panose="020B0504020202020204" pitchFamily="34" charset="0"/>
            </a:rPr>
            <a:t>Output model as a service for consumption</a:t>
          </a:r>
        </a:p>
      </dgm:t>
    </dgm:pt>
    <dgm:pt modelId="{B13E0AAF-8DA2-4BE4-8968-F5D716A1F6B3}" type="parTrans" cxnId="{6996DC7D-113F-47AB-B5E2-CFC8EACFEE73}">
      <dgm:prSet/>
      <dgm:spPr/>
      <dgm:t>
        <a:bodyPr/>
        <a:lstStyle/>
        <a:p>
          <a:endParaRPr lang="en-SG">
            <a:latin typeface="Avenir Next LT Pro" panose="020B0504020202020204" pitchFamily="34" charset="0"/>
          </a:endParaRPr>
        </a:p>
      </dgm:t>
    </dgm:pt>
    <dgm:pt modelId="{F5424E9D-8F74-407A-B0A1-EAE247DF3C5D}" type="sibTrans" cxnId="{6996DC7D-113F-47AB-B5E2-CFC8EACFEE73}">
      <dgm:prSet/>
      <dgm:spPr/>
      <dgm:t>
        <a:bodyPr/>
        <a:lstStyle/>
        <a:p>
          <a:endParaRPr lang="en-SG">
            <a:latin typeface="Avenir Next LT Pro" panose="020B0504020202020204" pitchFamily="34" charset="0"/>
          </a:endParaRPr>
        </a:p>
      </dgm:t>
    </dgm:pt>
    <dgm:pt modelId="{E5A78CC3-9707-4728-A6DF-225FCF5FE14C}">
      <dgm:prSet phldr="0" custT="1"/>
      <dgm:spPr>
        <a:solidFill>
          <a:schemeClr val="tx2">
            <a:lumMod val="20000"/>
            <a:lumOff val="80000"/>
            <a:alpha val="89804"/>
          </a:schemeClr>
        </a:solidFill>
        <a:ln>
          <a:noFill/>
        </a:ln>
      </dgm:spPr>
      <dgm:t>
        <a:bodyPr/>
        <a:lstStyle/>
        <a:p>
          <a:pPr rtl="0"/>
          <a:r>
            <a:rPr lang="en-US" sz="1200">
              <a:latin typeface="Avenir Next LT Pro" panose="020B0504020202020204" pitchFamily="34" charset="0"/>
            </a:rPr>
            <a:t>Check filetype, check images are of the correct size, correct data type, values within limits (e.g. 0-255)</a:t>
          </a:r>
        </a:p>
      </dgm:t>
    </dgm:pt>
    <dgm:pt modelId="{12DA5E9F-C3F1-441A-B66E-A3BB73C22900}" type="parTrans" cxnId="{B5FC7A01-4079-4D7F-ACC0-AEB1E838532B}">
      <dgm:prSet/>
      <dgm:spPr/>
      <dgm:t>
        <a:bodyPr/>
        <a:lstStyle/>
        <a:p>
          <a:endParaRPr lang="en-SG">
            <a:latin typeface="Avenir Next LT Pro" panose="020B0504020202020204" pitchFamily="34" charset="0"/>
          </a:endParaRPr>
        </a:p>
      </dgm:t>
    </dgm:pt>
    <dgm:pt modelId="{4EF3F6A6-2510-44AF-9ADE-764482216E16}" type="sibTrans" cxnId="{B5FC7A01-4079-4D7F-ACC0-AEB1E838532B}">
      <dgm:prSet/>
      <dgm:spPr/>
      <dgm:t>
        <a:bodyPr/>
        <a:lstStyle/>
        <a:p>
          <a:endParaRPr lang="en-SG">
            <a:latin typeface="Avenir Next LT Pro" panose="020B0504020202020204" pitchFamily="34" charset="0"/>
          </a:endParaRPr>
        </a:p>
      </dgm:t>
    </dgm:pt>
    <dgm:pt modelId="{FB5FD154-1154-4FFA-9F8C-62E30B373D6C}">
      <dgm:prSet phldr="0" custT="1"/>
      <dgm:spPr>
        <a:solidFill>
          <a:schemeClr val="tx2">
            <a:lumMod val="20000"/>
            <a:lumOff val="80000"/>
            <a:alpha val="89804"/>
          </a:schemeClr>
        </a:solidFill>
        <a:ln>
          <a:noFill/>
        </a:ln>
      </dgm:spPr>
      <dgm:t>
        <a:bodyPr/>
        <a:lstStyle/>
        <a:p>
          <a:pPr rtl="0"/>
          <a:r>
            <a:rPr lang="en-US" sz="1200" err="1">
              <a:latin typeface="Avenir Next LT Pro" panose="020B0504020202020204" pitchFamily="34" charset="0"/>
            </a:rPr>
            <a:t>Normalisation</a:t>
          </a:r>
          <a:r>
            <a:rPr lang="en-US" sz="1200">
              <a:latin typeface="Avenir Next LT Pro" panose="020B0504020202020204" pitchFamily="34" charset="0"/>
            </a:rPr>
            <a:t> of each pixel, convert to tensor</a:t>
          </a:r>
        </a:p>
      </dgm:t>
    </dgm:pt>
    <dgm:pt modelId="{BDDE6E4E-16FF-47CF-88F1-510CB2ED7F82}" type="parTrans" cxnId="{D26D0A54-2617-4548-B1B6-55AE6A350146}">
      <dgm:prSet/>
      <dgm:spPr/>
      <dgm:t>
        <a:bodyPr/>
        <a:lstStyle/>
        <a:p>
          <a:endParaRPr lang="en-SG">
            <a:latin typeface="Avenir Next LT Pro" panose="020B0504020202020204" pitchFamily="34" charset="0"/>
          </a:endParaRPr>
        </a:p>
      </dgm:t>
    </dgm:pt>
    <dgm:pt modelId="{F28F539F-18AC-47D9-AF26-AAAA284EBE0E}" type="sibTrans" cxnId="{D26D0A54-2617-4548-B1B6-55AE6A350146}">
      <dgm:prSet/>
      <dgm:spPr/>
      <dgm:t>
        <a:bodyPr/>
        <a:lstStyle/>
        <a:p>
          <a:endParaRPr lang="en-SG">
            <a:latin typeface="Avenir Next LT Pro" panose="020B0504020202020204" pitchFamily="34" charset="0"/>
          </a:endParaRPr>
        </a:p>
      </dgm:t>
    </dgm:pt>
    <dgm:pt modelId="{B5057863-02A5-4CA2-B693-F95BCBAC1E2E}">
      <dgm:prSet phldr="0" custT="1"/>
      <dgm:spPr>
        <a:solidFill>
          <a:schemeClr val="tx2">
            <a:lumMod val="20000"/>
            <a:lumOff val="80000"/>
            <a:alpha val="89804"/>
          </a:schemeClr>
        </a:solidFill>
        <a:ln>
          <a:noFill/>
        </a:ln>
      </dgm:spPr>
      <dgm:t>
        <a:bodyPr/>
        <a:lstStyle/>
        <a:p>
          <a:pPr rtl="0"/>
          <a:r>
            <a:rPr lang="en-US" sz="1200">
              <a:latin typeface="Avenir Next LT Pro" panose="020B0504020202020204" pitchFamily="34" charset="0"/>
            </a:rPr>
            <a:t>Check distribution of training and test dataset are similar</a:t>
          </a:r>
        </a:p>
      </dgm:t>
    </dgm:pt>
    <dgm:pt modelId="{66D1824D-F100-4787-B531-5C031BD914EE}" type="parTrans" cxnId="{678AD0C7-AD7F-449C-8FFF-4F5CC5E6A1D4}">
      <dgm:prSet/>
      <dgm:spPr/>
      <dgm:t>
        <a:bodyPr/>
        <a:lstStyle/>
        <a:p>
          <a:endParaRPr lang="en-SG">
            <a:latin typeface="Avenir Next LT Pro" panose="020B0504020202020204" pitchFamily="34" charset="0"/>
          </a:endParaRPr>
        </a:p>
      </dgm:t>
    </dgm:pt>
    <dgm:pt modelId="{92E76133-9115-4E4D-B7DD-1E5404729F26}" type="sibTrans" cxnId="{678AD0C7-AD7F-449C-8FFF-4F5CC5E6A1D4}">
      <dgm:prSet/>
      <dgm:spPr/>
      <dgm:t>
        <a:bodyPr/>
        <a:lstStyle/>
        <a:p>
          <a:endParaRPr lang="en-SG">
            <a:latin typeface="Avenir Next LT Pro" panose="020B0504020202020204" pitchFamily="34" charset="0"/>
          </a:endParaRPr>
        </a:p>
      </dgm:t>
    </dgm:pt>
    <dgm:pt modelId="{04C8FC16-0311-49BD-8CD1-B4369DBCD20B}">
      <dgm:prSet phldr="0" custT="1"/>
      <dgm:spPr>
        <a:solidFill>
          <a:schemeClr val="tx2">
            <a:lumMod val="20000"/>
            <a:lumOff val="80000"/>
            <a:alpha val="89804"/>
          </a:schemeClr>
        </a:solidFill>
        <a:ln>
          <a:noFill/>
        </a:ln>
      </dgm:spPr>
      <dgm:t>
        <a:bodyPr/>
        <a:lstStyle/>
        <a:p>
          <a:pPr rtl="0"/>
          <a:r>
            <a:rPr lang="en-US" sz="1200">
              <a:latin typeface="Avenir Next LT Pro" panose="020B0504020202020204" pitchFamily="34" charset="0"/>
            </a:rPr>
            <a:t>Check distribution of dataset in current pipeline run is similar to that in previous runs</a:t>
          </a:r>
        </a:p>
      </dgm:t>
    </dgm:pt>
    <dgm:pt modelId="{F81BE44B-FA2A-4178-A627-8FA7DFB806A6}" type="parTrans" cxnId="{34B79785-7DB1-4C42-AA42-31E1423BA82B}">
      <dgm:prSet/>
      <dgm:spPr/>
      <dgm:t>
        <a:bodyPr/>
        <a:lstStyle/>
        <a:p>
          <a:endParaRPr lang="en-SG">
            <a:latin typeface="Avenir Next LT Pro" panose="020B0504020202020204" pitchFamily="34" charset="0"/>
          </a:endParaRPr>
        </a:p>
      </dgm:t>
    </dgm:pt>
    <dgm:pt modelId="{DB230E95-C9AE-478A-BE49-F0F360B701DE}" type="sibTrans" cxnId="{34B79785-7DB1-4C42-AA42-31E1423BA82B}">
      <dgm:prSet/>
      <dgm:spPr/>
      <dgm:t>
        <a:bodyPr/>
        <a:lstStyle/>
        <a:p>
          <a:endParaRPr lang="en-SG">
            <a:latin typeface="Avenir Next LT Pro" panose="020B0504020202020204" pitchFamily="34" charset="0"/>
          </a:endParaRPr>
        </a:p>
      </dgm:t>
    </dgm:pt>
    <dgm:pt modelId="{AF1CBA53-F84D-4D13-B02A-D29B37D0B9F4}">
      <dgm:prSet phldr="0" custT="1"/>
      <dgm:spPr>
        <a:solidFill>
          <a:schemeClr val="tx2">
            <a:lumMod val="20000"/>
            <a:lumOff val="80000"/>
            <a:alpha val="89804"/>
          </a:schemeClr>
        </a:solidFill>
        <a:ln>
          <a:noFill/>
        </a:ln>
      </dgm:spPr>
      <dgm:t>
        <a:bodyPr/>
        <a:lstStyle/>
        <a:p>
          <a:pPr rtl="0"/>
          <a:r>
            <a:rPr lang="en-US" sz="1200">
              <a:latin typeface="Avenir Next LT Pro" panose="020B0504020202020204" pitchFamily="34" charset="0"/>
            </a:rPr>
            <a:t>Batching for faster training</a:t>
          </a:r>
        </a:p>
      </dgm:t>
    </dgm:pt>
    <dgm:pt modelId="{ADC524B5-1FC3-498B-939B-EB2E351AAE27}" type="parTrans" cxnId="{59D9957C-7207-4320-80B8-7DA64B12E5FB}">
      <dgm:prSet/>
      <dgm:spPr/>
      <dgm:t>
        <a:bodyPr/>
        <a:lstStyle/>
        <a:p>
          <a:endParaRPr lang="en-SG">
            <a:latin typeface="Avenir Next LT Pro" panose="020B0504020202020204" pitchFamily="34" charset="0"/>
          </a:endParaRPr>
        </a:p>
      </dgm:t>
    </dgm:pt>
    <dgm:pt modelId="{D76E3A9C-81BE-458C-BDB3-3493597D7A7C}" type="sibTrans" cxnId="{59D9957C-7207-4320-80B8-7DA64B12E5FB}">
      <dgm:prSet/>
      <dgm:spPr/>
      <dgm:t>
        <a:bodyPr/>
        <a:lstStyle/>
        <a:p>
          <a:endParaRPr lang="en-SG">
            <a:latin typeface="Avenir Next LT Pro" panose="020B0504020202020204" pitchFamily="34" charset="0"/>
          </a:endParaRPr>
        </a:p>
      </dgm:t>
    </dgm:pt>
    <dgm:pt modelId="{714A3CCB-52D3-4899-907C-86AAF7B5948B}">
      <dgm:prSet phldr="0" custT="1"/>
      <dgm:spPr>
        <a:solidFill>
          <a:schemeClr val="tx2">
            <a:lumMod val="20000"/>
            <a:lumOff val="80000"/>
            <a:alpha val="89804"/>
          </a:schemeClr>
        </a:solidFill>
        <a:ln>
          <a:noFill/>
        </a:ln>
      </dgm:spPr>
      <dgm:t>
        <a:bodyPr/>
        <a:lstStyle/>
        <a:p>
          <a:pPr rtl="0"/>
          <a:r>
            <a:rPr lang="en-US" sz="1200">
              <a:latin typeface="Avenir Next LT Pro" panose="020B0504020202020204" pitchFamily="34" charset="0"/>
            </a:rPr>
            <a:t>Check schema of labels</a:t>
          </a:r>
        </a:p>
      </dgm:t>
    </dgm:pt>
    <dgm:pt modelId="{3EB66BB3-0F8E-4A49-9E94-6C8BF19DEAD4}" type="parTrans" cxnId="{A7CFB121-E8A2-45A7-B59D-218AF40F1792}">
      <dgm:prSet/>
      <dgm:spPr/>
      <dgm:t>
        <a:bodyPr/>
        <a:lstStyle/>
        <a:p>
          <a:endParaRPr lang="en-SG">
            <a:latin typeface="Avenir Next LT Pro" panose="020B0504020202020204" pitchFamily="34" charset="0"/>
          </a:endParaRPr>
        </a:p>
      </dgm:t>
    </dgm:pt>
    <dgm:pt modelId="{13965278-7385-48BD-88DC-6B5772B8D838}" type="sibTrans" cxnId="{A7CFB121-E8A2-45A7-B59D-218AF40F1792}">
      <dgm:prSet/>
      <dgm:spPr/>
      <dgm:t>
        <a:bodyPr/>
        <a:lstStyle/>
        <a:p>
          <a:endParaRPr lang="en-SG">
            <a:latin typeface="Avenir Next LT Pro" panose="020B0504020202020204" pitchFamily="34" charset="0"/>
          </a:endParaRPr>
        </a:p>
      </dgm:t>
    </dgm:pt>
    <dgm:pt modelId="{D2097CD0-1788-4BB1-9F6B-0FE67382F186}">
      <dgm:prSet phldr="0" custT="1"/>
      <dgm:spPr>
        <a:solidFill>
          <a:schemeClr val="tx2">
            <a:lumMod val="20000"/>
            <a:lumOff val="80000"/>
            <a:alpha val="89804"/>
          </a:schemeClr>
        </a:solidFill>
        <a:ln>
          <a:noFill/>
        </a:ln>
      </dgm:spPr>
      <dgm:t>
        <a:bodyPr/>
        <a:lstStyle/>
        <a:p>
          <a:pPr rtl="0"/>
          <a:r>
            <a:rPr lang="en-US" sz="1200">
              <a:latin typeface="Avenir Next LT Pro" panose="020B0504020202020204" pitchFamily="34" charset="0"/>
            </a:rPr>
            <a:t>Specify hyperparameters</a:t>
          </a:r>
        </a:p>
      </dgm:t>
    </dgm:pt>
    <dgm:pt modelId="{01D4EC3B-5A96-40C9-900D-69E3C45104E4}" type="parTrans" cxnId="{C947E72A-00E3-4942-9C3E-7104CA5726AF}">
      <dgm:prSet/>
      <dgm:spPr/>
      <dgm:t>
        <a:bodyPr/>
        <a:lstStyle/>
        <a:p>
          <a:endParaRPr lang="en-SG">
            <a:latin typeface="Avenir Next LT Pro" panose="020B0504020202020204" pitchFamily="34" charset="0"/>
          </a:endParaRPr>
        </a:p>
      </dgm:t>
    </dgm:pt>
    <dgm:pt modelId="{8CB52BB7-3A21-409B-9D99-DBCBF9358FE5}" type="sibTrans" cxnId="{C947E72A-00E3-4942-9C3E-7104CA5726AF}">
      <dgm:prSet/>
      <dgm:spPr/>
      <dgm:t>
        <a:bodyPr/>
        <a:lstStyle/>
        <a:p>
          <a:endParaRPr lang="en-SG">
            <a:latin typeface="Avenir Next LT Pro" panose="020B0504020202020204" pitchFamily="34" charset="0"/>
          </a:endParaRPr>
        </a:p>
      </dgm:t>
    </dgm:pt>
    <dgm:pt modelId="{BDCF9BF9-D7A4-4895-9CE6-5E322C8FB1E2}">
      <dgm:prSet phldr="0" custT="1"/>
      <dgm:spPr>
        <a:solidFill>
          <a:schemeClr val="tx2">
            <a:lumMod val="20000"/>
            <a:lumOff val="80000"/>
            <a:alpha val="89804"/>
          </a:schemeClr>
        </a:solidFill>
        <a:ln>
          <a:noFill/>
        </a:ln>
      </dgm:spPr>
      <dgm:t>
        <a:bodyPr/>
        <a:lstStyle/>
        <a:p>
          <a:pPr rtl="0"/>
          <a:r>
            <a:rPr lang="en-US" sz="1200">
              <a:latin typeface="Avenir Next LT Pro" panose="020B0504020202020204" pitchFamily="34" charset="0"/>
            </a:rPr>
            <a:t>Check validity of datatypes and values of hyperparameters</a:t>
          </a:r>
        </a:p>
      </dgm:t>
    </dgm:pt>
    <dgm:pt modelId="{A39790AE-025E-472B-A4AE-8630E00A60A2}" type="parTrans" cxnId="{F03E4017-D911-4F78-9F82-D5C27592B4D3}">
      <dgm:prSet/>
      <dgm:spPr/>
      <dgm:t>
        <a:bodyPr/>
        <a:lstStyle/>
        <a:p>
          <a:endParaRPr lang="en-SG">
            <a:latin typeface="Avenir Next LT Pro" panose="020B0504020202020204" pitchFamily="34" charset="0"/>
          </a:endParaRPr>
        </a:p>
      </dgm:t>
    </dgm:pt>
    <dgm:pt modelId="{7AE8EEDE-44CE-4FA5-9BE0-9CF92A77130E}" type="sibTrans" cxnId="{F03E4017-D911-4F78-9F82-D5C27592B4D3}">
      <dgm:prSet/>
      <dgm:spPr/>
      <dgm:t>
        <a:bodyPr/>
        <a:lstStyle/>
        <a:p>
          <a:endParaRPr lang="en-SG">
            <a:latin typeface="Avenir Next LT Pro" panose="020B0504020202020204" pitchFamily="34" charset="0"/>
          </a:endParaRPr>
        </a:p>
      </dgm:t>
    </dgm:pt>
    <dgm:pt modelId="{09BC7914-BB0A-4399-AC0E-AC9A017CC485}">
      <dgm:prSet phldr="0" custT="1"/>
      <dgm:spPr>
        <a:solidFill>
          <a:schemeClr val="tx2">
            <a:lumMod val="20000"/>
            <a:lumOff val="80000"/>
            <a:alpha val="89804"/>
          </a:schemeClr>
        </a:solidFill>
        <a:ln>
          <a:noFill/>
        </a:ln>
      </dgm:spPr>
      <dgm:t>
        <a:bodyPr/>
        <a:lstStyle/>
        <a:p>
          <a:pPr rtl="0"/>
          <a:r>
            <a:rPr lang="en-US" sz="1200">
              <a:latin typeface="Avenir Next LT Pro" panose="020B0504020202020204" pitchFamily="34" charset="0"/>
            </a:rPr>
            <a:t>Minimum F2 score must be achieved for model to be accepted</a:t>
          </a:r>
        </a:p>
      </dgm:t>
    </dgm:pt>
    <dgm:pt modelId="{0CE2D6C1-3F5C-4909-9A46-11CE3B0A49EB}" type="parTrans" cxnId="{171A1AD5-94DA-41F6-9F15-AD4901FACCFF}">
      <dgm:prSet/>
      <dgm:spPr/>
      <dgm:t>
        <a:bodyPr/>
        <a:lstStyle/>
        <a:p>
          <a:endParaRPr lang="en-SG">
            <a:latin typeface="Avenir Next LT Pro" panose="020B0504020202020204" pitchFamily="34" charset="0"/>
          </a:endParaRPr>
        </a:p>
      </dgm:t>
    </dgm:pt>
    <dgm:pt modelId="{F82452C9-FDC5-47B0-A34A-204876DAB0B7}" type="sibTrans" cxnId="{171A1AD5-94DA-41F6-9F15-AD4901FACCFF}">
      <dgm:prSet/>
      <dgm:spPr/>
      <dgm:t>
        <a:bodyPr/>
        <a:lstStyle/>
        <a:p>
          <a:endParaRPr lang="en-SG">
            <a:latin typeface="Avenir Next LT Pro" panose="020B0504020202020204" pitchFamily="34" charset="0"/>
          </a:endParaRPr>
        </a:p>
      </dgm:t>
    </dgm:pt>
    <dgm:pt modelId="{14076F4C-268A-48A5-9B6E-3B36A2415410}">
      <dgm:prSet phldr="0" custT="1"/>
      <dgm:spPr>
        <a:solidFill>
          <a:schemeClr val="tx2">
            <a:lumMod val="20000"/>
            <a:lumOff val="80000"/>
            <a:alpha val="89804"/>
          </a:schemeClr>
        </a:solidFill>
        <a:ln>
          <a:noFill/>
        </a:ln>
      </dgm:spPr>
      <dgm:t>
        <a:bodyPr/>
        <a:lstStyle/>
        <a:p>
          <a:pPr rtl="0"/>
          <a:r>
            <a:rPr lang="en-US" sz="1200">
              <a:latin typeface="Avenir Next LT Pro" panose="020B0504020202020204" pitchFamily="34" charset="0"/>
            </a:rPr>
            <a:t>Optionally load an existing model, if only hyperparameters are changed</a:t>
          </a:r>
        </a:p>
      </dgm:t>
    </dgm:pt>
    <dgm:pt modelId="{D892BFF8-8D4B-4356-8B42-CB88AE53F5AB}" type="parTrans" cxnId="{18737FF5-D607-42D8-9A6D-A9A2D1094127}">
      <dgm:prSet/>
      <dgm:spPr/>
      <dgm:t>
        <a:bodyPr/>
        <a:lstStyle/>
        <a:p>
          <a:endParaRPr lang="en-SG">
            <a:latin typeface="Avenir Next LT Pro" panose="020B0504020202020204" pitchFamily="34" charset="0"/>
          </a:endParaRPr>
        </a:p>
      </dgm:t>
    </dgm:pt>
    <dgm:pt modelId="{E0AE41D6-F32B-4E94-BCB0-106B1B95292A}" type="sibTrans" cxnId="{18737FF5-D607-42D8-9A6D-A9A2D1094127}">
      <dgm:prSet/>
      <dgm:spPr/>
      <dgm:t>
        <a:bodyPr/>
        <a:lstStyle/>
        <a:p>
          <a:endParaRPr lang="en-SG">
            <a:latin typeface="Avenir Next LT Pro" panose="020B0504020202020204" pitchFamily="34" charset="0"/>
          </a:endParaRPr>
        </a:p>
      </dgm:t>
    </dgm:pt>
    <dgm:pt modelId="{F7C91696-1761-4DE7-B8C2-5D4204A84FE1}">
      <dgm:prSet phldr="0" custT="1"/>
      <dgm:spPr>
        <a:solidFill>
          <a:schemeClr val="tx2">
            <a:lumMod val="20000"/>
            <a:lumOff val="80000"/>
            <a:alpha val="89804"/>
          </a:schemeClr>
        </a:solidFill>
        <a:ln>
          <a:noFill/>
        </a:ln>
      </dgm:spPr>
      <dgm:t>
        <a:bodyPr/>
        <a:lstStyle/>
        <a:p>
          <a:pPr rtl="0"/>
          <a:r>
            <a:rPr lang="en-US" sz="1200">
              <a:latin typeface="Avenir Next LT Pro" panose="020B0504020202020204" pitchFamily="34" charset="0"/>
            </a:rPr>
            <a:t>Load metrics of baseline model (e.g. best performing testing model so far, or production model), and compare candidate model against baseline</a:t>
          </a:r>
        </a:p>
      </dgm:t>
    </dgm:pt>
    <dgm:pt modelId="{9BB607C9-32B8-4501-ACC7-5432EAADB3F1}" type="parTrans" cxnId="{40861FAE-015E-4B7A-9E59-53B87AED8C74}">
      <dgm:prSet/>
      <dgm:spPr/>
      <dgm:t>
        <a:bodyPr/>
        <a:lstStyle/>
        <a:p>
          <a:endParaRPr lang="en-SG">
            <a:latin typeface="Avenir Next LT Pro" panose="020B0504020202020204" pitchFamily="34" charset="0"/>
          </a:endParaRPr>
        </a:p>
      </dgm:t>
    </dgm:pt>
    <dgm:pt modelId="{5B2AFB19-3EB9-4FFD-AD33-019C9F141759}" type="sibTrans" cxnId="{40861FAE-015E-4B7A-9E59-53B87AED8C74}">
      <dgm:prSet/>
      <dgm:spPr/>
      <dgm:t>
        <a:bodyPr/>
        <a:lstStyle/>
        <a:p>
          <a:endParaRPr lang="en-SG">
            <a:latin typeface="Avenir Next LT Pro" panose="020B0504020202020204" pitchFamily="34" charset="0"/>
          </a:endParaRPr>
        </a:p>
      </dgm:t>
    </dgm:pt>
    <dgm:pt modelId="{D8493C7A-1A3C-4136-94E6-F95AA462DCDA}">
      <dgm:prSet phldr="0" custT="1"/>
      <dgm:spPr>
        <a:solidFill>
          <a:schemeClr val="tx2">
            <a:lumMod val="20000"/>
            <a:lumOff val="80000"/>
            <a:alpha val="89804"/>
          </a:schemeClr>
        </a:solidFill>
        <a:ln>
          <a:noFill/>
        </a:ln>
      </dgm:spPr>
      <dgm:t>
        <a:bodyPr/>
        <a:lstStyle/>
        <a:p>
          <a:pPr rtl="0"/>
          <a:r>
            <a:rPr lang="en-US" sz="1200">
              <a:latin typeface="Avenir Next LT Pro" panose="020B0504020202020204" pitchFamily="34" charset="0"/>
            </a:rPr>
            <a:t>Deployment strategy depends on the improvement of candidate model over production model</a:t>
          </a:r>
        </a:p>
      </dgm:t>
    </dgm:pt>
    <dgm:pt modelId="{C11CEB01-AB37-49B4-BD20-40675DD38AC7}" type="parTrans" cxnId="{0AAD3C1D-8D2B-4CE3-B4CA-CAC01CE7D690}">
      <dgm:prSet/>
      <dgm:spPr/>
      <dgm:t>
        <a:bodyPr/>
        <a:lstStyle/>
        <a:p>
          <a:endParaRPr lang="en-SG">
            <a:latin typeface="Avenir Next LT Pro" panose="020B0504020202020204" pitchFamily="34" charset="0"/>
          </a:endParaRPr>
        </a:p>
      </dgm:t>
    </dgm:pt>
    <dgm:pt modelId="{F9D480FE-DE3E-4591-A1D4-80B1A05CB022}" type="sibTrans" cxnId="{0AAD3C1D-8D2B-4CE3-B4CA-CAC01CE7D690}">
      <dgm:prSet/>
      <dgm:spPr/>
      <dgm:t>
        <a:bodyPr/>
        <a:lstStyle/>
        <a:p>
          <a:endParaRPr lang="en-SG">
            <a:latin typeface="Avenir Next LT Pro" panose="020B0504020202020204" pitchFamily="34" charset="0"/>
          </a:endParaRPr>
        </a:p>
      </dgm:t>
    </dgm:pt>
    <dgm:pt modelId="{3A1023AA-0628-4D9B-A56F-F0F6ADD91AA7}">
      <dgm:prSet phldr="0" custT="1"/>
      <dgm:spPr>
        <a:solidFill>
          <a:schemeClr val="tx2">
            <a:lumMod val="20000"/>
            <a:lumOff val="80000"/>
            <a:alpha val="89804"/>
          </a:schemeClr>
        </a:solidFill>
        <a:ln>
          <a:noFill/>
        </a:ln>
      </dgm:spPr>
      <dgm:t>
        <a:bodyPr/>
        <a:lstStyle/>
        <a:p>
          <a:pPr rtl="0"/>
          <a:r>
            <a:rPr lang="en-US" sz="1200">
              <a:latin typeface="Avenir Next LT Pro" panose="020B0504020202020204" pitchFamily="34" charset="0"/>
            </a:rPr>
            <a:t>If improvement is marginal, canary testing could be used. If improvement is decent, A/B testing may be used. If improvement is considerable, full deployment could be used.</a:t>
          </a:r>
        </a:p>
      </dgm:t>
    </dgm:pt>
    <dgm:pt modelId="{80E48CF1-CE95-4D4F-9437-0F5CC884617C}" type="parTrans" cxnId="{6614D0F5-D62A-48F8-B3E1-A5B06765FD06}">
      <dgm:prSet/>
      <dgm:spPr/>
      <dgm:t>
        <a:bodyPr/>
        <a:lstStyle/>
        <a:p>
          <a:endParaRPr lang="en-SG">
            <a:latin typeface="Avenir Next LT Pro" panose="020B0504020202020204" pitchFamily="34" charset="0"/>
          </a:endParaRPr>
        </a:p>
      </dgm:t>
    </dgm:pt>
    <dgm:pt modelId="{43CE8C84-4296-4033-93A6-A71DC79EBA13}" type="sibTrans" cxnId="{6614D0F5-D62A-48F8-B3E1-A5B06765FD06}">
      <dgm:prSet/>
      <dgm:spPr/>
      <dgm:t>
        <a:bodyPr/>
        <a:lstStyle/>
        <a:p>
          <a:endParaRPr lang="en-SG">
            <a:latin typeface="Avenir Next LT Pro" panose="020B0504020202020204" pitchFamily="34" charset="0"/>
          </a:endParaRPr>
        </a:p>
      </dgm:t>
    </dgm:pt>
    <dgm:pt modelId="{81CC03B1-7DC7-4B90-ACD7-2D59BDECADDA}">
      <dgm:prSet phldr="0" custT="1"/>
      <dgm:spPr>
        <a:solidFill>
          <a:schemeClr val="tx2">
            <a:lumMod val="20000"/>
            <a:lumOff val="80000"/>
            <a:alpha val="89804"/>
          </a:schemeClr>
        </a:solidFill>
        <a:ln>
          <a:noFill/>
        </a:ln>
      </dgm:spPr>
      <dgm:t>
        <a:bodyPr/>
        <a:lstStyle/>
        <a:p>
          <a:pPr rtl="0"/>
          <a:r>
            <a:rPr lang="en-US" sz="1200">
              <a:latin typeface="Avenir Next LT Pro" panose="020B0504020202020204" pitchFamily="34" charset="0"/>
            </a:rPr>
            <a:t>There will always be the option to rollback to a previous working version.</a:t>
          </a:r>
        </a:p>
      </dgm:t>
    </dgm:pt>
    <dgm:pt modelId="{66920E58-FF56-4B48-992C-4D62266908D3}" type="parTrans" cxnId="{A97FD1D2-DDEA-4C67-8279-3C9BA608B524}">
      <dgm:prSet/>
      <dgm:spPr/>
      <dgm:t>
        <a:bodyPr/>
        <a:lstStyle/>
        <a:p>
          <a:endParaRPr lang="en-SG">
            <a:latin typeface="Avenir Next LT Pro" panose="020B0504020202020204" pitchFamily="34" charset="0"/>
          </a:endParaRPr>
        </a:p>
      </dgm:t>
    </dgm:pt>
    <dgm:pt modelId="{7C6766BF-0B56-4583-B301-12F7E229E21C}" type="sibTrans" cxnId="{A97FD1D2-DDEA-4C67-8279-3C9BA608B524}">
      <dgm:prSet/>
      <dgm:spPr/>
      <dgm:t>
        <a:bodyPr/>
        <a:lstStyle/>
        <a:p>
          <a:endParaRPr lang="en-SG">
            <a:latin typeface="Avenir Next LT Pro" panose="020B0504020202020204" pitchFamily="34" charset="0"/>
          </a:endParaRPr>
        </a:p>
      </dgm:t>
    </dgm:pt>
    <dgm:pt modelId="{A02C59ED-2C9D-42CA-9A25-BE5BC4D18EB2}">
      <dgm:prSet phldrT="[Text]" phldr="0" custT="1"/>
      <dgm:spPr>
        <a:solidFill>
          <a:srgbClr val="002060"/>
        </a:solidFill>
      </dgm:spPr>
      <dgm:t>
        <a:bodyPr/>
        <a:lstStyle/>
        <a:p>
          <a:pPr algn="l" rtl="0"/>
          <a:r>
            <a:rPr lang="en-US" sz="1600" b="1">
              <a:latin typeface="Avenir Next LT Pro" panose="020B0504020202020204" pitchFamily="34" charset="0"/>
            </a:rPr>
            <a:t>Data Extraction</a:t>
          </a:r>
        </a:p>
        <a:p>
          <a:pPr algn="l" rtl="0"/>
          <a:r>
            <a:rPr lang="en-US" sz="1200">
              <a:latin typeface="Avenir Next LT Pro" panose="020B0504020202020204" pitchFamily="34" charset="0"/>
            </a:rPr>
            <a:t>Input to the entire pipeline</a:t>
          </a:r>
        </a:p>
      </dgm:t>
    </dgm:pt>
    <dgm:pt modelId="{F58EC662-341B-4359-871B-D015A6C28D27}" type="sibTrans" cxnId="{1383B08E-BC0D-4559-B885-2CCD865C69BD}">
      <dgm:prSet/>
      <dgm:spPr/>
      <dgm:t>
        <a:bodyPr/>
        <a:lstStyle/>
        <a:p>
          <a:endParaRPr lang="en-US">
            <a:latin typeface="Avenir Next LT Pro" panose="020B0504020202020204" pitchFamily="34" charset="0"/>
          </a:endParaRPr>
        </a:p>
      </dgm:t>
    </dgm:pt>
    <dgm:pt modelId="{5250CD15-B46C-443C-9A6B-2FCE88F21582}" type="parTrans" cxnId="{1383B08E-BC0D-4559-B885-2CCD865C69BD}">
      <dgm:prSet/>
      <dgm:spPr/>
      <dgm:t>
        <a:bodyPr/>
        <a:lstStyle/>
        <a:p>
          <a:endParaRPr lang="en-US">
            <a:latin typeface="Avenir Next LT Pro" panose="020B0504020202020204" pitchFamily="34" charset="0"/>
          </a:endParaRPr>
        </a:p>
      </dgm:t>
    </dgm:pt>
    <dgm:pt modelId="{C09A56BB-CB50-4CBE-B85A-DE012438081B}" type="pres">
      <dgm:prSet presAssocID="{36439DB9-AB5A-466E-869A-494E95CABDA5}" presName="Name0" presStyleCnt="0">
        <dgm:presLayoutVars>
          <dgm:dir/>
          <dgm:animLvl val="lvl"/>
          <dgm:resizeHandles val="exact"/>
        </dgm:presLayoutVars>
      </dgm:prSet>
      <dgm:spPr/>
    </dgm:pt>
    <dgm:pt modelId="{E088B5A0-3F46-4090-BAAD-CD69432A44D3}" type="pres">
      <dgm:prSet presAssocID="{A02C59ED-2C9D-42CA-9A25-BE5BC4D18EB2}" presName="linNode" presStyleCnt="0"/>
      <dgm:spPr/>
    </dgm:pt>
    <dgm:pt modelId="{C318EF0E-B5E6-44E8-BB4D-789C4D7C8474}" type="pres">
      <dgm:prSet presAssocID="{A02C59ED-2C9D-42CA-9A25-BE5BC4D18EB2}" presName="parentText" presStyleLbl="node1" presStyleIdx="0" presStyleCnt="6" custScaleX="64334" custScaleY="75764" custLinFactNeighborX="-245" custLinFactNeighborY="3058">
        <dgm:presLayoutVars>
          <dgm:chMax val="1"/>
          <dgm:bulletEnabled val="1"/>
        </dgm:presLayoutVars>
      </dgm:prSet>
      <dgm:spPr/>
    </dgm:pt>
    <dgm:pt modelId="{537C0F24-E712-4A1A-9C3D-56246542B61B}" type="pres">
      <dgm:prSet presAssocID="{A02C59ED-2C9D-42CA-9A25-BE5BC4D18EB2}" presName="descendantText" presStyleLbl="alignAccFollowNode1" presStyleIdx="0" presStyleCnt="6" custScaleY="75764">
        <dgm:presLayoutVars>
          <dgm:bulletEnabled val="1"/>
        </dgm:presLayoutVars>
      </dgm:prSet>
      <dgm:spPr/>
    </dgm:pt>
    <dgm:pt modelId="{6BF94129-6972-4E45-A8E5-7EDDC62E85D4}" type="pres">
      <dgm:prSet presAssocID="{F58EC662-341B-4359-871B-D015A6C28D27}" presName="sp" presStyleCnt="0"/>
      <dgm:spPr/>
    </dgm:pt>
    <dgm:pt modelId="{D4649176-3780-4BC0-B9A5-77F1E9E06665}" type="pres">
      <dgm:prSet presAssocID="{B3222947-12D4-420A-B7D6-59900AA63504}" presName="linNode" presStyleCnt="0"/>
      <dgm:spPr/>
    </dgm:pt>
    <dgm:pt modelId="{37196A36-A279-427B-A638-F44B75B8871C}" type="pres">
      <dgm:prSet presAssocID="{B3222947-12D4-420A-B7D6-59900AA63504}" presName="parentText" presStyleLbl="node1" presStyleIdx="1" presStyleCnt="6" custScaleX="64334" custLinFactNeighborX="-146">
        <dgm:presLayoutVars>
          <dgm:chMax val="1"/>
          <dgm:bulletEnabled val="1"/>
        </dgm:presLayoutVars>
      </dgm:prSet>
      <dgm:spPr/>
    </dgm:pt>
    <dgm:pt modelId="{BDD95149-C128-4F8F-BB94-9FCCD29BC24A}" type="pres">
      <dgm:prSet presAssocID="{B3222947-12D4-420A-B7D6-59900AA63504}" presName="descendantText" presStyleLbl="alignAccFollowNode1" presStyleIdx="1" presStyleCnt="6" custScaleY="137888">
        <dgm:presLayoutVars>
          <dgm:bulletEnabled val="1"/>
        </dgm:presLayoutVars>
      </dgm:prSet>
      <dgm:spPr/>
    </dgm:pt>
    <dgm:pt modelId="{B1FCFE1E-4B7C-4BA1-8125-A24B8DBBD87F}" type="pres">
      <dgm:prSet presAssocID="{A739BAD1-C39A-4785-A14C-9B839FB36F7A}" presName="sp" presStyleCnt="0"/>
      <dgm:spPr/>
    </dgm:pt>
    <dgm:pt modelId="{1634B750-8748-4452-90B7-399A2CD3AB27}" type="pres">
      <dgm:prSet presAssocID="{5A87225D-CD6B-402A-987C-3A9309359F21}" presName="linNode" presStyleCnt="0"/>
      <dgm:spPr/>
    </dgm:pt>
    <dgm:pt modelId="{A0603706-5A7F-4256-A1A1-6FF3F2B778C2}" type="pres">
      <dgm:prSet presAssocID="{5A87225D-CD6B-402A-987C-3A9309359F21}" presName="parentText" presStyleLbl="node1" presStyleIdx="2" presStyleCnt="6" custScaleX="64334" custScaleY="74937">
        <dgm:presLayoutVars>
          <dgm:chMax val="1"/>
          <dgm:bulletEnabled val="1"/>
        </dgm:presLayoutVars>
      </dgm:prSet>
      <dgm:spPr/>
    </dgm:pt>
    <dgm:pt modelId="{A9FC4D23-AE5A-4FD8-AE53-94F8E643D588}" type="pres">
      <dgm:prSet presAssocID="{5A87225D-CD6B-402A-987C-3A9309359F21}" presName="descendantText" presStyleLbl="alignAccFollowNode1" presStyleIdx="2" presStyleCnt="6" custScaleY="74937">
        <dgm:presLayoutVars>
          <dgm:bulletEnabled val="1"/>
        </dgm:presLayoutVars>
      </dgm:prSet>
      <dgm:spPr/>
    </dgm:pt>
    <dgm:pt modelId="{B7806051-B108-4AFE-B546-9781C1F1DFE0}" type="pres">
      <dgm:prSet presAssocID="{FDF47184-97FC-4B87-8713-01E3C3B61ED0}" presName="sp" presStyleCnt="0"/>
      <dgm:spPr/>
    </dgm:pt>
    <dgm:pt modelId="{019EA631-FD04-4BE5-96BE-261B03C76688}" type="pres">
      <dgm:prSet presAssocID="{4042FBEB-4BF2-4142-AEE6-E332E18AD552}" presName="linNode" presStyleCnt="0"/>
      <dgm:spPr/>
    </dgm:pt>
    <dgm:pt modelId="{ADF2FD95-327A-4D5E-8F85-1E078F2D8C08}" type="pres">
      <dgm:prSet presAssocID="{4042FBEB-4BF2-4142-AEE6-E332E18AD552}" presName="parentText" presStyleLbl="node1" presStyleIdx="3" presStyleCnt="6" custScaleX="64334" custScaleY="50080">
        <dgm:presLayoutVars>
          <dgm:chMax val="1"/>
          <dgm:bulletEnabled val="1"/>
        </dgm:presLayoutVars>
      </dgm:prSet>
      <dgm:spPr/>
    </dgm:pt>
    <dgm:pt modelId="{F74F5D3A-D6C3-442A-BBF6-254FB96717AA}" type="pres">
      <dgm:prSet presAssocID="{4042FBEB-4BF2-4142-AEE6-E332E18AD552}" presName="descendantText" presStyleLbl="alignAccFollowNode1" presStyleIdx="3" presStyleCnt="6" custScaleY="50080">
        <dgm:presLayoutVars>
          <dgm:bulletEnabled val="1"/>
        </dgm:presLayoutVars>
      </dgm:prSet>
      <dgm:spPr/>
    </dgm:pt>
    <dgm:pt modelId="{896EE9F0-C2FC-449F-8DEE-EF442AAD9469}" type="pres">
      <dgm:prSet presAssocID="{76031D74-8D3A-4A3A-A626-B93893C8CCCF}" presName="sp" presStyleCnt="0"/>
      <dgm:spPr/>
    </dgm:pt>
    <dgm:pt modelId="{94F8292B-9D6E-451C-AC81-0E4E85FD660D}" type="pres">
      <dgm:prSet presAssocID="{D29FF7F3-2252-4637-ACC5-02782772DB78}" presName="linNode" presStyleCnt="0"/>
      <dgm:spPr/>
    </dgm:pt>
    <dgm:pt modelId="{059309E8-29AE-49C1-9A20-508F3DAC873C}" type="pres">
      <dgm:prSet presAssocID="{D29FF7F3-2252-4637-ACC5-02782772DB78}" presName="parentText" presStyleLbl="node1" presStyleIdx="4" presStyleCnt="6" custScaleX="64334">
        <dgm:presLayoutVars>
          <dgm:chMax val="1"/>
          <dgm:bulletEnabled val="1"/>
        </dgm:presLayoutVars>
      </dgm:prSet>
      <dgm:spPr/>
    </dgm:pt>
    <dgm:pt modelId="{A5152520-E74F-49A6-86AE-05B631FC67F3}" type="pres">
      <dgm:prSet presAssocID="{D29FF7F3-2252-4637-ACC5-02782772DB78}" presName="descendantText" presStyleLbl="alignAccFollowNode1" presStyleIdx="4" presStyleCnt="6">
        <dgm:presLayoutVars>
          <dgm:bulletEnabled val="1"/>
        </dgm:presLayoutVars>
      </dgm:prSet>
      <dgm:spPr/>
    </dgm:pt>
    <dgm:pt modelId="{013FFB53-DF4B-4E70-B65E-266408F24D05}" type="pres">
      <dgm:prSet presAssocID="{005121D5-E6BA-4C74-881F-8E86B81EC933}" presName="sp" presStyleCnt="0"/>
      <dgm:spPr/>
    </dgm:pt>
    <dgm:pt modelId="{416D4D8F-E6B5-4357-BB58-4ECB0E3A6CF8}" type="pres">
      <dgm:prSet presAssocID="{07CC5862-9007-431A-9F2F-47F7C8F5C735}" presName="linNode" presStyleCnt="0"/>
      <dgm:spPr/>
    </dgm:pt>
    <dgm:pt modelId="{58C2F32E-E17C-4382-BE00-6916D9D4AEA6}" type="pres">
      <dgm:prSet presAssocID="{07CC5862-9007-431A-9F2F-47F7C8F5C735}" presName="parentText" presStyleLbl="node1" presStyleIdx="5" presStyleCnt="6" custScaleX="64334">
        <dgm:presLayoutVars>
          <dgm:chMax val="1"/>
          <dgm:bulletEnabled val="1"/>
        </dgm:presLayoutVars>
      </dgm:prSet>
      <dgm:spPr/>
    </dgm:pt>
    <dgm:pt modelId="{128AB728-AF13-4D32-8E74-4C5001F3336C}" type="pres">
      <dgm:prSet presAssocID="{07CC5862-9007-431A-9F2F-47F7C8F5C735}" presName="descendantText" presStyleLbl="alignAccFollowNode1" presStyleIdx="5" presStyleCnt="6" custScaleY="128815">
        <dgm:presLayoutVars>
          <dgm:bulletEnabled val="1"/>
        </dgm:presLayoutVars>
      </dgm:prSet>
      <dgm:spPr/>
    </dgm:pt>
  </dgm:ptLst>
  <dgm:cxnLst>
    <dgm:cxn modelId="{B5FC7A01-4079-4D7F-ACC0-AEB1E838532B}" srcId="{B3222947-12D4-420A-B7D6-59900AA63504}" destId="{E5A78CC3-9707-4728-A6DF-225FCF5FE14C}" srcOrd="0" destOrd="0" parTransId="{12DA5E9F-C3F1-441A-B66E-A3BB73C22900}" sibTransId="{4EF3F6A6-2510-44AF-9ADE-764482216E16}"/>
    <dgm:cxn modelId="{F684B703-2529-4F77-BAD3-89FC492F452F}" type="presOf" srcId="{B5057863-02A5-4CA2-B693-F95BCBAC1E2E}" destId="{BDD95149-C128-4F8F-BB94-9FCCD29BC24A}" srcOrd="0" destOrd="2" presId="urn:microsoft.com/office/officeart/2005/8/layout/vList5"/>
    <dgm:cxn modelId="{26BB4F0A-56D2-4B2B-A1F4-4D5817F9B3AE}" type="presOf" srcId="{5A87225D-CD6B-402A-987C-3A9309359F21}" destId="{A0603706-5A7F-4256-A1A1-6FF3F2B778C2}" srcOrd="0" destOrd="0" presId="urn:microsoft.com/office/officeart/2005/8/layout/vList5"/>
    <dgm:cxn modelId="{165D110F-AAD3-4BD9-A098-14E021F43F97}" srcId="{A02C59ED-2C9D-42CA-9A25-BE5BC4D18EB2}" destId="{D447D265-B1C4-4CF7-8B34-F24E3131DFD3}" srcOrd="0" destOrd="0" parTransId="{054FAF53-F018-46DA-8CD9-F4AA10541F1D}" sibTransId="{0F017F40-0712-4115-967E-ADDBCFD61F78}"/>
    <dgm:cxn modelId="{6486F911-17E5-4D9F-BBF3-740F762B11E9}" srcId="{36439DB9-AB5A-466E-869A-494E95CABDA5}" destId="{D29FF7F3-2252-4637-ACC5-02782772DB78}" srcOrd="4" destOrd="0" parTransId="{567C1E1F-BB8D-40ED-B201-5C0AA15DFDD8}" sibTransId="{005121D5-E6BA-4C74-881F-8E86B81EC933}"/>
    <dgm:cxn modelId="{F03E4017-D911-4F78-9F82-D5C27592B4D3}" srcId="{B3222947-12D4-420A-B7D6-59900AA63504}" destId="{BDCF9BF9-D7A4-4895-9CE6-5E322C8FB1E2}" srcOrd="4" destOrd="0" parTransId="{A39790AE-025E-472B-A4AE-8630E00A60A2}" sibTransId="{7AE8EEDE-44CE-4FA5-9BE0-9CF92A77130E}"/>
    <dgm:cxn modelId="{F198701A-FBA7-466E-994F-0A961A15D85B}" type="presOf" srcId="{714A3CCB-52D3-4899-907C-86AAF7B5948B}" destId="{BDD95149-C128-4F8F-BB94-9FCCD29BC24A}" srcOrd="0" destOrd="1" presId="urn:microsoft.com/office/officeart/2005/8/layout/vList5"/>
    <dgm:cxn modelId="{670AAA1A-8B8C-40CF-8AB1-1C7AAF3E6756}" type="presOf" srcId="{81CC03B1-7DC7-4B90-ACD7-2D59BDECADDA}" destId="{128AB728-AF13-4D32-8E74-4C5001F3336C}" srcOrd="0" destOrd="2" presId="urn:microsoft.com/office/officeart/2005/8/layout/vList5"/>
    <dgm:cxn modelId="{0AAD3C1D-8D2B-4CE3-B4CA-CAC01CE7D690}" srcId="{07CC5862-9007-431A-9F2F-47F7C8F5C735}" destId="{D8493C7A-1A3C-4136-94E6-F95AA462DCDA}" srcOrd="0" destOrd="0" parTransId="{C11CEB01-AB37-49B4-BD20-40675DD38AC7}" sibTransId="{F9D480FE-DE3E-4591-A1D4-80B1A05CB022}"/>
    <dgm:cxn modelId="{A7CFB121-E8A2-45A7-B59D-218AF40F1792}" srcId="{B3222947-12D4-420A-B7D6-59900AA63504}" destId="{714A3CCB-52D3-4899-907C-86AAF7B5948B}" srcOrd="1" destOrd="0" parTransId="{3EB66BB3-0F8E-4A49-9E94-6C8BF19DEAD4}" sibTransId="{13965278-7385-48BD-88DC-6B5772B8D838}"/>
    <dgm:cxn modelId="{E2647E22-B0DA-48D3-9BCA-EAB6BEFF9B1B}" type="presOf" srcId="{A02C59ED-2C9D-42CA-9A25-BE5BC4D18EB2}" destId="{C318EF0E-B5E6-44E8-BB4D-789C4D7C8474}" srcOrd="0" destOrd="0" presId="urn:microsoft.com/office/officeart/2005/8/layout/vList5"/>
    <dgm:cxn modelId="{4E243027-F7A1-44A2-B2CD-94A5AE0C8D98}" srcId="{36439DB9-AB5A-466E-869A-494E95CABDA5}" destId="{5A87225D-CD6B-402A-987C-3A9309359F21}" srcOrd="2" destOrd="0" parTransId="{069AF849-ADD0-40DC-81B8-29857E36CB23}" sibTransId="{FDF47184-97FC-4B87-8713-01E3C3B61ED0}"/>
    <dgm:cxn modelId="{C947E72A-00E3-4942-9C3E-7104CA5726AF}" srcId="{A02C59ED-2C9D-42CA-9A25-BE5BC4D18EB2}" destId="{D2097CD0-1788-4BB1-9F6B-0FE67382F186}" srcOrd="1" destOrd="0" parTransId="{01D4EC3B-5A96-40C9-900D-69E3C45104E4}" sibTransId="{8CB52BB7-3A21-409B-9D99-DBCBF9358FE5}"/>
    <dgm:cxn modelId="{83344935-4FD6-4299-802C-D2C9B8DF2843}" type="presOf" srcId="{D447D265-B1C4-4CF7-8B34-F24E3131DFD3}" destId="{537C0F24-E712-4A1A-9C3D-56246542B61B}" srcOrd="0" destOrd="0" presId="urn:microsoft.com/office/officeart/2005/8/layout/vList5"/>
    <dgm:cxn modelId="{F2962936-FB5D-4603-BFF9-9BB5752A6053}" type="presOf" srcId="{F7C91696-1761-4DE7-B8C2-5D4204A84FE1}" destId="{A5152520-E74F-49A6-86AE-05B631FC67F3}" srcOrd="0" destOrd="1" presId="urn:microsoft.com/office/officeart/2005/8/layout/vList5"/>
    <dgm:cxn modelId="{6B267938-73A1-4FBB-A02A-18E32774A5DD}" type="presOf" srcId="{09BC7914-BB0A-4399-AC0E-AC9A017CC485}" destId="{A5152520-E74F-49A6-86AE-05B631FC67F3}" srcOrd="0" destOrd="0" presId="urn:microsoft.com/office/officeart/2005/8/layout/vList5"/>
    <dgm:cxn modelId="{F038F368-66CC-4779-ABEA-F3C481BF3B03}" type="presOf" srcId="{4042FBEB-4BF2-4142-AEE6-E332E18AD552}" destId="{ADF2FD95-327A-4D5E-8F85-1E078F2D8C08}" srcOrd="0" destOrd="0" presId="urn:microsoft.com/office/officeart/2005/8/layout/vList5"/>
    <dgm:cxn modelId="{B239C969-7A05-45C8-B9FD-DE48611509DF}" type="presOf" srcId="{07CC5862-9007-431A-9F2F-47F7C8F5C735}" destId="{58C2F32E-E17C-4382-BE00-6916D9D4AEA6}" srcOrd="0" destOrd="0" presId="urn:microsoft.com/office/officeart/2005/8/layout/vList5"/>
    <dgm:cxn modelId="{6E75DE6A-691C-4E75-AEDD-53DEB394A621}" type="presOf" srcId="{BDCF9BF9-D7A4-4895-9CE6-5E322C8FB1E2}" destId="{BDD95149-C128-4F8F-BB94-9FCCD29BC24A}" srcOrd="0" destOrd="4" presId="urn:microsoft.com/office/officeart/2005/8/layout/vList5"/>
    <dgm:cxn modelId="{B5D8E64C-12EB-43B4-80D6-028845F323D3}" type="presOf" srcId="{3A1023AA-0628-4D9B-A56F-F0F6ADD91AA7}" destId="{128AB728-AF13-4D32-8E74-4C5001F3336C}" srcOrd="0" destOrd="1" presId="urn:microsoft.com/office/officeart/2005/8/layout/vList5"/>
    <dgm:cxn modelId="{9BAD8D71-BCFA-419F-BB48-7255E4194C95}" type="presOf" srcId="{FB5FD154-1154-4FFA-9F8C-62E30B373D6C}" destId="{A9FC4D23-AE5A-4FD8-AE53-94F8E643D588}" srcOrd="0" destOrd="0" presId="urn:microsoft.com/office/officeart/2005/8/layout/vList5"/>
    <dgm:cxn modelId="{D26D0A54-2617-4548-B1B6-55AE6A350146}" srcId="{5A87225D-CD6B-402A-987C-3A9309359F21}" destId="{FB5FD154-1154-4FFA-9F8C-62E30B373D6C}" srcOrd="0" destOrd="0" parTransId="{BDDE6E4E-16FF-47CF-88F1-510CB2ED7F82}" sibTransId="{F28F539F-18AC-47D9-AF26-AAAA284EBE0E}"/>
    <dgm:cxn modelId="{2881BE59-1126-4A34-AF2B-751708CA4EFD}" srcId="{36439DB9-AB5A-466E-869A-494E95CABDA5}" destId="{B3222947-12D4-420A-B7D6-59900AA63504}" srcOrd="1" destOrd="0" parTransId="{A9DA2D3B-BC17-4EF4-BE76-1E58FB6F082F}" sibTransId="{A739BAD1-C39A-4785-A14C-9B839FB36F7A}"/>
    <dgm:cxn modelId="{59D9957C-7207-4320-80B8-7DA64B12E5FB}" srcId="{5A87225D-CD6B-402A-987C-3A9309359F21}" destId="{AF1CBA53-F84D-4D13-B02A-D29B37D0B9F4}" srcOrd="1" destOrd="0" parTransId="{ADC524B5-1FC3-498B-939B-EB2E351AAE27}" sibTransId="{D76E3A9C-81BE-458C-BDB3-3493597D7A7C}"/>
    <dgm:cxn modelId="{6996DC7D-113F-47AB-B5E2-CFC8EACFEE73}" srcId="{36439DB9-AB5A-466E-869A-494E95CABDA5}" destId="{07CC5862-9007-431A-9F2F-47F7C8F5C735}" srcOrd="5" destOrd="0" parTransId="{B13E0AAF-8DA2-4BE4-8968-F5D716A1F6B3}" sibTransId="{F5424E9D-8F74-407A-B0A1-EAE247DF3C5D}"/>
    <dgm:cxn modelId="{34B79785-7DB1-4C42-AA42-31E1423BA82B}" srcId="{B3222947-12D4-420A-B7D6-59900AA63504}" destId="{04C8FC16-0311-49BD-8CD1-B4369DBCD20B}" srcOrd="3" destOrd="0" parTransId="{F81BE44B-FA2A-4178-A627-8FA7DFB806A6}" sibTransId="{DB230E95-C9AE-478A-BE49-F0F360B701DE}"/>
    <dgm:cxn modelId="{1383B08E-BC0D-4559-B885-2CCD865C69BD}" srcId="{36439DB9-AB5A-466E-869A-494E95CABDA5}" destId="{A02C59ED-2C9D-42CA-9A25-BE5BC4D18EB2}" srcOrd="0" destOrd="0" parTransId="{5250CD15-B46C-443C-9A6B-2FCE88F21582}" sibTransId="{F58EC662-341B-4359-871B-D015A6C28D27}"/>
    <dgm:cxn modelId="{38521FA6-8BF0-4066-AA74-D242772DABC8}" type="presOf" srcId="{D8493C7A-1A3C-4136-94E6-F95AA462DCDA}" destId="{128AB728-AF13-4D32-8E74-4C5001F3336C}" srcOrd="0" destOrd="0" presId="urn:microsoft.com/office/officeart/2005/8/layout/vList5"/>
    <dgm:cxn modelId="{84F34AAC-ADDA-485C-AB3C-0149E38A5A2B}" type="presOf" srcId="{E5A78CC3-9707-4728-A6DF-225FCF5FE14C}" destId="{BDD95149-C128-4F8F-BB94-9FCCD29BC24A}" srcOrd="0" destOrd="0" presId="urn:microsoft.com/office/officeart/2005/8/layout/vList5"/>
    <dgm:cxn modelId="{40861FAE-015E-4B7A-9E59-53B87AED8C74}" srcId="{D29FF7F3-2252-4637-ACC5-02782772DB78}" destId="{F7C91696-1761-4DE7-B8C2-5D4204A84FE1}" srcOrd="1" destOrd="0" parTransId="{9BB607C9-32B8-4501-ACC7-5432EAADB3F1}" sibTransId="{5B2AFB19-3EB9-4FFD-AD33-019C9F141759}"/>
    <dgm:cxn modelId="{B9BFECBD-4229-4CE3-AFB7-547A10E1C270}" type="presOf" srcId="{B3222947-12D4-420A-B7D6-59900AA63504}" destId="{37196A36-A279-427B-A638-F44B75B8871C}" srcOrd="0" destOrd="0" presId="urn:microsoft.com/office/officeart/2005/8/layout/vList5"/>
    <dgm:cxn modelId="{FDF0E2C3-4381-49C7-8AFA-EFE906DA0EC7}" srcId="{36439DB9-AB5A-466E-869A-494E95CABDA5}" destId="{4042FBEB-4BF2-4142-AEE6-E332E18AD552}" srcOrd="3" destOrd="0" parTransId="{B05BB88A-4581-4CA4-AC31-DD382AD11075}" sibTransId="{76031D74-8D3A-4A3A-A626-B93893C8CCCF}"/>
    <dgm:cxn modelId="{18D014C6-6046-460A-AF4A-2F4959C7EE34}" type="presOf" srcId="{04C8FC16-0311-49BD-8CD1-B4369DBCD20B}" destId="{BDD95149-C128-4F8F-BB94-9FCCD29BC24A}" srcOrd="0" destOrd="3" presId="urn:microsoft.com/office/officeart/2005/8/layout/vList5"/>
    <dgm:cxn modelId="{678AD0C7-AD7F-449C-8FFF-4F5CC5E6A1D4}" srcId="{B3222947-12D4-420A-B7D6-59900AA63504}" destId="{B5057863-02A5-4CA2-B693-F95BCBAC1E2E}" srcOrd="2" destOrd="0" parTransId="{66D1824D-F100-4787-B531-5C031BD914EE}" sibTransId="{92E76133-9115-4E4D-B7DD-1E5404729F26}"/>
    <dgm:cxn modelId="{A97FD1D2-DDEA-4C67-8279-3C9BA608B524}" srcId="{07CC5862-9007-431A-9F2F-47F7C8F5C735}" destId="{81CC03B1-7DC7-4B90-ACD7-2D59BDECADDA}" srcOrd="2" destOrd="0" parTransId="{66920E58-FF56-4B48-992C-4D62266908D3}" sibTransId="{7C6766BF-0B56-4583-B301-12F7E229E21C}"/>
    <dgm:cxn modelId="{9B4E1BD3-3920-4C23-B62B-DD0CAFB20943}" type="presOf" srcId="{D2097CD0-1788-4BB1-9F6B-0FE67382F186}" destId="{537C0F24-E712-4A1A-9C3D-56246542B61B}" srcOrd="0" destOrd="1" presId="urn:microsoft.com/office/officeart/2005/8/layout/vList5"/>
    <dgm:cxn modelId="{171A1AD5-94DA-41F6-9F15-AD4901FACCFF}" srcId="{D29FF7F3-2252-4637-ACC5-02782772DB78}" destId="{09BC7914-BB0A-4399-AC0E-AC9A017CC485}" srcOrd="0" destOrd="0" parTransId="{0CE2D6C1-3F5C-4909-9A46-11CE3B0A49EB}" sibTransId="{F82452C9-FDC5-47B0-A34A-204876DAB0B7}"/>
    <dgm:cxn modelId="{5CDD68D6-A6F1-4197-9871-9176CFEAA587}" type="presOf" srcId="{D29FF7F3-2252-4637-ACC5-02782772DB78}" destId="{059309E8-29AE-49C1-9A20-508F3DAC873C}" srcOrd="0" destOrd="0" presId="urn:microsoft.com/office/officeart/2005/8/layout/vList5"/>
    <dgm:cxn modelId="{116BEAE4-06C8-446F-B1C9-806E7A97E819}" type="presOf" srcId="{36439DB9-AB5A-466E-869A-494E95CABDA5}" destId="{C09A56BB-CB50-4CBE-B85A-DE012438081B}" srcOrd="0" destOrd="0" presId="urn:microsoft.com/office/officeart/2005/8/layout/vList5"/>
    <dgm:cxn modelId="{7B9451F1-FE53-405D-BEC3-2D0915A7312C}" type="presOf" srcId="{14076F4C-268A-48A5-9B6E-3B36A2415410}" destId="{F74F5D3A-D6C3-442A-BBF6-254FB96717AA}" srcOrd="0" destOrd="0" presId="urn:microsoft.com/office/officeart/2005/8/layout/vList5"/>
    <dgm:cxn modelId="{18737FF5-D607-42D8-9A6D-A9A2D1094127}" srcId="{4042FBEB-4BF2-4142-AEE6-E332E18AD552}" destId="{14076F4C-268A-48A5-9B6E-3B36A2415410}" srcOrd="0" destOrd="0" parTransId="{D892BFF8-8D4B-4356-8B42-CB88AE53F5AB}" sibTransId="{E0AE41D6-F32B-4E94-BCB0-106B1B95292A}"/>
    <dgm:cxn modelId="{6614D0F5-D62A-48F8-B3E1-A5B06765FD06}" srcId="{07CC5862-9007-431A-9F2F-47F7C8F5C735}" destId="{3A1023AA-0628-4D9B-A56F-F0F6ADD91AA7}" srcOrd="1" destOrd="0" parTransId="{80E48CF1-CE95-4D4F-9437-0F5CC884617C}" sibTransId="{43CE8C84-4296-4033-93A6-A71DC79EBA13}"/>
    <dgm:cxn modelId="{8962FCF5-5BD1-421A-A5F1-61F80531F7CA}" type="presOf" srcId="{AF1CBA53-F84D-4D13-B02A-D29B37D0B9F4}" destId="{A9FC4D23-AE5A-4FD8-AE53-94F8E643D588}" srcOrd="0" destOrd="1" presId="urn:microsoft.com/office/officeart/2005/8/layout/vList5"/>
    <dgm:cxn modelId="{80649E7C-7F6C-4660-9E5C-4502A66945ED}" type="presParOf" srcId="{C09A56BB-CB50-4CBE-B85A-DE012438081B}" destId="{E088B5A0-3F46-4090-BAAD-CD69432A44D3}" srcOrd="0" destOrd="0" presId="urn:microsoft.com/office/officeart/2005/8/layout/vList5"/>
    <dgm:cxn modelId="{7EAE9DD1-0C19-475F-A411-24A5F13FA1D8}" type="presParOf" srcId="{E088B5A0-3F46-4090-BAAD-CD69432A44D3}" destId="{C318EF0E-B5E6-44E8-BB4D-789C4D7C8474}" srcOrd="0" destOrd="0" presId="urn:microsoft.com/office/officeart/2005/8/layout/vList5"/>
    <dgm:cxn modelId="{B69953B4-4395-4DF1-8A23-FCDE68383DCE}" type="presParOf" srcId="{E088B5A0-3F46-4090-BAAD-CD69432A44D3}" destId="{537C0F24-E712-4A1A-9C3D-56246542B61B}" srcOrd="1" destOrd="0" presId="urn:microsoft.com/office/officeart/2005/8/layout/vList5"/>
    <dgm:cxn modelId="{E135162E-BB39-4575-A381-3297C49577F1}" type="presParOf" srcId="{C09A56BB-CB50-4CBE-B85A-DE012438081B}" destId="{6BF94129-6972-4E45-A8E5-7EDDC62E85D4}" srcOrd="1" destOrd="0" presId="urn:microsoft.com/office/officeart/2005/8/layout/vList5"/>
    <dgm:cxn modelId="{37A899D7-2942-4A6F-9704-48852A4180A3}" type="presParOf" srcId="{C09A56BB-CB50-4CBE-B85A-DE012438081B}" destId="{D4649176-3780-4BC0-B9A5-77F1E9E06665}" srcOrd="2" destOrd="0" presId="urn:microsoft.com/office/officeart/2005/8/layout/vList5"/>
    <dgm:cxn modelId="{70B42C30-0BDD-423C-9E07-F1E45983DA98}" type="presParOf" srcId="{D4649176-3780-4BC0-B9A5-77F1E9E06665}" destId="{37196A36-A279-427B-A638-F44B75B8871C}" srcOrd="0" destOrd="0" presId="urn:microsoft.com/office/officeart/2005/8/layout/vList5"/>
    <dgm:cxn modelId="{94E96422-C183-4A0F-9C91-B03E88AC4612}" type="presParOf" srcId="{D4649176-3780-4BC0-B9A5-77F1E9E06665}" destId="{BDD95149-C128-4F8F-BB94-9FCCD29BC24A}" srcOrd="1" destOrd="0" presId="urn:microsoft.com/office/officeart/2005/8/layout/vList5"/>
    <dgm:cxn modelId="{B40409E8-13C5-470E-BB73-348927EA0A1A}" type="presParOf" srcId="{C09A56BB-CB50-4CBE-B85A-DE012438081B}" destId="{B1FCFE1E-4B7C-4BA1-8125-A24B8DBBD87F}" srcOrd="3" destOrd="0" presId="urn:microsoft.com/office/officeart/2005/8/layout/vList5"/>
    <dgm:cxn modelId="{03AF3662-5E1C-4258-BAC9-7CA72C1E03CA}" type="presParOf" srcId="{C09A56BB-CB50-4CBE-B85A-DE012438081B}" destId="{1634B750-8748-4452-90B7-399A2CD3AB27}" srcOrd="4" destOrd="0" presId="urn:microsoft.com/office/officeart/2005/8/layout/vList5"/>
    <dgm:cxn modelId="{D1C4AD0C-13DB-4DBC-AAED-5216977B9E9D}" type="presParOf" srcId="{1634B750-8748-4452-90B7-399A2CD3AB27}" destId="{A0603706-5A7F-4256-A1A1-6FF3F2B778C2}" srcOrd="0" destOrd="0" presId="urn:microsoft.com/office/officeart/2005/8/layout/vList5"/>
    <dgm:cxn modelId="{28F3A836-514B-4958-9EEB-EB12B600F601}" type="presParOf" srcId="{1634B750-8748-4452-90B7-399A2CD3AB27}" destId="{A9FC4D23-AE5A-4FD8-AE53-94F8E643D588}" srcOrd="1" destOrd="0" presId="urn:microsoft.com/office/officeart/2005/8/layout/vList5"/>
    <dgm:cxn modelId="{93346C39-7D55-45E3-AF18-097C82F6124C}" type="presParOf" srcId="{C09A56BB-CB50-4CBE-B85A-DE012438081B}" destId="{B7806051-B108-4AFE-B546-9781C1F1DFE0}" srcOrd="5" destOrd="0" presId="urn:microsoft.com/office/officeart/2005/8/layout/vList5"/>
    <dgm:cxn modelId="{1BA933D5-7738-412D-A993-46D222B9E2E8}" type="presParOf" srcId="{C09A56BB-CB50-4CBE-B85A-DE012438081B}" destId="{019EA631-FD04-4BE5-96BE-261B03C76688}" srcOrd="6" destOrd="0" presId="urn:microsoft.com/office/officeart/2005/8/layout/vList5"/>
    <dgm:cxn modelId="{51A8ABAF-8581-4720-95CC-CECF64F81027}" type="presParOf" srcId="{019EA631-FD04-4BE5-96BE-261B03C76688}" destId="{ADF2FD95-327A-4D5E-8F85-1E078F2D8C08}" srcOrd="0" destOrd="0" presId="urn:microsoft.com/office/officeart/2005/8/layout/vList5"/>
    <dgm:cxn modelId="{3865D794-DB25-4BEC-BCB3-ADA4121777BE}" type="presParOf" srcId="{019EA631-FD04-4BE5-96BE-261B03C76688}" destId="{F74F5D3A-D6C3-442A-BBF6-254FB96717AA}" srcOrd="1" destOrd="0" presId="urn:microsoft.com/office/officeart/2005/8/layout/vList5"/>
    <dgm:cxn modelId="{DFA4E93C-72A7-4AF1-96DB-BC2A9BD67565}" type="presParOf" srcId="{C09A56BB-CB50-4CBE-B85A-DE012438081B}" destId="{896EE9F0-C2FC-449F-8DEE-EF442AAD9469}" srcOrd="7" destOrd="0" presId="urn:microsoft.com/office/officeart/2005/8/layout/vList5"/>
    <dgm:cxn modelId="{73504595-E0E4-4E6E-A19A-91B26C4B5E58}" type="presParOf" srcId="{C09A56BB-CB50-4CBE-B85A-DE012438081B}" destId="{94F8292B-9D6E-451C-AC81-0E4E85FD660D}" srcOrd="8" destOrd="0" presId="urn:microsoft.com/office/officeart/2005/8/layout/vList5"/>
    <dgm:cxn modelId="{54D1FF49-3435-4EEA-AB7E-5FD2B37D14C1}" type="presParOf" srcId="{94F8292B-9D6E-451C-AC81-0E4E85FD660D}" destId="{059309E8-29AE-49C1-9A20-508F3DAC873C}" srcOrd="0" destOrd="0" presId="urn:microsoft.com/office/officeart/2005/8/layout/vList5"/>
    <dgm:cxn modelId="{B9691C0C-444F-4EC2-ACDC-B5A380C09534}" type="presParOf" srcId="{94F8292B-9D6E-451C-AC81-0E4E85FD660D}" destId="{A5152520-E74F-49A6-86AE-05B631FC67F3}" srcOrd="1" destOrd="0" presId="urn:microsoft.com/office/officeart/2005/8/layout/vList5"/>
    <dgm:cxn modelId="{9E0EB6E9-5560-4BF5-BFFA-861C28CBC1D6}" type="presParOf" srcId="{C09A56BB-CB50-4CBE-B85A-DE012438081B}" destId="{013FFB53-DF4B-4E70-B65E-266408F24D05}" srcOrd="9" destOrd="0" presId="urn:microsoft.com/office/officeart/2005/8/layout/vList5"/>
    <dgm:cxn modelId="{93935AC6-3D57-443D-AFB3-2B1B7EEAAD34}" type="presParOf" srcId="{C09A56BB-CB50-4CBE-B85A-DE012438081B}" destId="{416D4D8F-E6B5-4357-BB58-4ECB0E3A6CF8}" srcOrd="10" destOrd="0" presId="urn:microsoft.com/office/officeart/2005/8/layout/vList5"/>
    <dgm:cxn modelId="{A9A86238-7F0A-4F15-B896-9211532FB0EB}" type="presParOf" srcId="{416D4D8F-E6B5-4357-BB58-4ECB0E3A6CF8}" destId="{58C2F32E-E17C-4382-BE00-6916D9D4AEA6}" srcOrd="0" destOrd="0" presId="urn:microsoft.com/office/officeart/2005/8/layout/vList5"/>
    <dgm:cxn modelId="{99E24A0D-63E5-45FE-A3A0-0640E70D8084}" type="presParOf" srcId="{416D4D8F-E6B5-4357-BB58-4ECB0E3A6CF8}" destId="{128AB728-AF13-4D32-8E74-4C5001F3336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FDF593-C26A-6F4B-86CA-8C87CAA3B63F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CA1A3EA-BFD6-A84D-A7D2-A95DE847E430}">
      <dgm:prSet phldrT="[Text]" custT="1"/>
      <dgm:spPr>
        <a:solidFill>
          <a:schemeClr val="tx1"/>
        </a:solidFill>
      </dgm:spPr>
      <dgm:t>
        <a:bodyPr/>
        <a:lstStyle/>
        <a:p>
          <a:r>
            <a:rPr lang="en-GB" sz="1600">
              <a:latin typeface="Avenir Next LT Pro" panose="020B0504020202020204" pitchFamily="34" charset="77"/>
            </a:rPr>
            <a:t>Process Building </a:t>
          </a:r>
        </a:p>
      </dgm:t>
    </dgm:pt>
    <dgm:pt modelId="{058BA811-2A40-664B-A1EF-322CA8128DBC}" type="sibTrans" cxnId="{0231A51A-8E5C-8147-8BE5-B4963182CD89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BB8D5B3F-785F-D545-A7A1-204F0F8A36D0}" type="parTrans" cxnId="{0231A51A-8E5C-8147-8BE5-B4963182CD89}">
      <dgm:prSet/>
      <dgm:spPr/>
      <dgm:t>
        <a:bodyPr/>
        <a:lstStyle/>
        <a:p>
          <a:endParaRPr lang="en-GB"/>
        </a:p>
      </dgm:t>
    </dgm:pt>
    <dgm:pt modelId="{3D7831A0-4805-1347-999B-79B0234CC0F8}">
      <dgm:prSet custT="1"/>
      <dgm:spPr>
        <a:solidFill>
          <a:schemeClr val="tx1"/>
        </a:solidFill>
      </dgm:spPr>
      <dgm:t>
        <a:bodyPr/>
        <a:lstStyle/>
        <a:p>
          <a:r>
            <a:rPr lang="en-GB" sz="1600" b="0">
              <a:latin typeface="Avenir Next LT Pro" panose="020B0504020202020204" pitchFamily="34" charset="77"/>
            </a:rPr>
            <a:t>Trigger</a:t>
          </a:r>
        </a:p>
      </dgm:t>
    </dgm:pt>
    <dgm:pt modelId="{3018F880-647C-7D41-8D5A-73D9FDC08940}" type="parTrans" cxnId="{F4E616CA-AA7E-104E-991C-E77EC4528515}">
      <dgm:prSet/>
      <dgm:spPr/>
      <dgm:t>
        <a:bodyPr/>
        <a:lstStyle/>
        <a:p>
          <a:endParaRPr lang="en-GB"/>
        </a:p>
      </dgm:t>
    </dgm:pt>
    <dgm:pt modelId="{68A68B74-5AB4-F54A-9140-EDDB07FEF276}" type="sibTrans" cxnId="{F4E616CA-AA7E-104E-991C-E77EC4528515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E355ECC9-159D-EF4C-AEBC-14F1224ED3F1}">
      <dgm:prSet phldrT="[Text]" custT="1"/>
      <dgm:spPr>
        <a:solidFill>
          <a:schemeClr val="tx1"/>
        </a:solidFill>
      </dgm:spPr>
      <dgm:t>
        <a:bodyPr/>
        <a:lstStyle/>
        <a:p>
          <a:r>
            <a:rPr lang="en-GB" sz="1600">
              <a:latin typeface="Avenir Next LT Pro" panose="020B0504020202020204" pitchFamily="34" charset="77"/>
            </a:rPr>
            <a:t>Change in Pipeline</a:t>
          </a:r>
        </a:p>
      </dgm:t>
    </dgm:pt>
    <dgm:pt modelId="{4DD38B17-331C-4E41-8895-6FE2A2598598}" type="sibTrans" cxnId="{19AC2954-6438-3E44-99B3-C5F85B573D0F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FD7ED711-5C04-C04D-844F-2724909331D3}" type="parTrans" cxnId="{19AC2954-6438-3E44-99B3-C5F85B573D0F}">
      <dgm:prSet/>
      <dgm:spPr/>
      <dgm:t>
        <a:bodyPr/>
        <a:lstStyle/>
        <a:p>
          <a:endParaRPr lang="en-GB"/>
        </a:p>
      </dgm:t>
    </dgm:pt>
    <dgm:pt modelId="{916F28FB-B737-3D41-ACFE-C3575D92E221}" type="pres">
      <dgm:prSet presAssocID="{62FDF593-C26A-6F4B-86CA-8C87CAA3B63F}" presName="Name0" presStyleCnt="0">
        <dgm:presLayoutVars>
          <dgm:dir/>
          <dgm:resizeHandles val="exact"/>
        </dgm:presLayoutVars>
      </dgm:prSet>
      <dgm:spPr/>
    </dgm:pt>
    <dgm:pt modelId="{7D835C75-6570-7E4F-9F0A-3D00DC273262}" type="pres">
      <dgm:prSet presAssocID="{E355ECC9-159D-EF4C-AEBC-14F1224ED3F1}" presName="node" presStyleLbl="node1" presStyleIdx="0" presStyleCnt="3" custScaleY="28488">
        <dgm:presLayoutVars>
          <dgm:bulletEnabled val="1"/>
        </dgm:presLayoutVars>
      </dgm:prSet>
      <dgm:spPr/>
    </dgm:pt>
    <dgm:pt modelId="{5182ADED-6F86-F642-B8F9-0AEF9D3D4BE1}" type="pres">
      <dgm:prSet presAssocID="{4DD38B17-331C-4E41-8895-6FE2A2598598}" presName="sibTrans" presStyleLbl="sibTrans2D1" presStyleIdx="0" presStyleCnt="2" custScaleY="39683"/>
      <dgm:spPr/>
    </dgm:pt>
    <dgm:pt modelId="{26C16B4D-6B89-B743-9582-FB25E826FACF}" type="pres">
      <dgm:prSet presAssocID="{4DD38B17-331C-4E41-8895-6FE2A2598598}" presName="connectorText" presStyleLbl="sibTrans2D1" presStyleIdx="0" presStyleCnt="2"/>
      <dgm:spPr/>
    </dgm:pt>
    <dgm:pt modelId="{B61CBE85-960C-3C46-8AB4-27CB4EE87D33}" type="pres">
      <dgm:prSet presAssocID="{3D7831A0-4805-1347-999B-79B0234CC0F8}" presName="node" presStyleLbl="node1" presStyleIdx="1" presStyleCnt="3" custScaleY="28488">
        <dgm:presLayoutVars>
          <dgm:bulletEnabled val="1"/>
        </dgm:presLayoutVars>
      </dgm:prSet>
      <dgm:spPr/>
    </dgm:pt>
    <dgm:pt modelId="{A94CBBE1-2BFE-AA43-BC20-1C02305659AC}" type="pres">
      <dgm:prSet presAssocID="{68A68B74-5AB4-F54A-9140-EDDB07FEF276}" presName="sibTrans" presStyleLbl="sibTrans2D1" presStyleIdx="1" presStyleCnt="2" custScaleY="39683"/>
      <dgm:spPr/>
    </dgm:pt>
    <dgm:pt modelId="{F9C3072F-0977-924A-9CB7-AB941A9CD910}" type="pres">
      <dgm:prSet presAssocID="{68A68B74-5AB4-F54A-9140-EDDB07FEF276}" presName="connectorText" presStyleLbl="sibTrans2D1" presStyleIdx="1" presStyleCnt="2"/>
      <dgm:spPr/>
    </dgm:pt>
    <dgm:pt modelId="{4FB1B794-0F02-8242-8A60-1C74E7B4EAE2}" type="pres">
      <dgm:prSet presAssocID="{CCA1A3EA-BFD6-A84D-A7D2-A95DE847E430}" presName="node" presStyleLbl="node1" presStyleIdx="2" presStyleCnt="3" custScaleY="28488">
        <dgm:presLayoutVars>
          <dgm:bulletEnabled val="1"/>
        </dgm:presLayoutVars>
      </dgm:prSet>
      <dgm:spPr/>
    </dgm:pt>
  </dgm:ptLst>
  <dgm:cxnLst>
    <dgm:cxn modelId="{6F0D8619-AAC6-5348-88EA-E0F2C3742FE9}" type="presOf" srcId="{4DD38B17-331C-4E41-8895-6FE2A2598598}" destId="{5182ADED-6F86-F642-B8F9-0AEF9D3D4BE1}" srcOrd="0" destOrd="0" presId="urn:microsoft.com/office/officeart/2005/8/layout/process1"/>
    <dgm:cxn modelId="{0231A51A-8E5C-8147-8BE5-B4963182CD89}" srcId="{62FDF593-C26A-6F4B-86CA-8C87CAA3B63F}" destId="{CCA1A3EA-BFD6-A84D-A7D2-A95DE847E430}" srcOrd="2" destOrd="0" parTransId="{BB8D5B3F-785F-D545-A7A1-204F0F8A36D0}" sibTransId="{058BA811-2A40-664B-A1EF-322CA8128DBC}"/>
    <dgm:cxn modelId="{D358A833-1698-DE48-8084-4E27649F172B}" type="presOf" srcId="{CCA1A3EA-BFD6-A84D-A7D2-A95DE847E430}" destId="{4FB1B794-0F02-8242-8A60-1C74E7B4EAE2}" srcOrd="0" destOrd="0" presId="urn:microsoft.com/office/officeart/2005/8/layout/process1"/>
    <dgm:cxn modelId="{1CE9FA3D-B537-914E-952A-6071AF61F61E}" type="presOf" srcId="{62FDF593-C26A-6F4B-86CA-8C87CAA3B63F}" destId="{916F28FB-B737-3D41-ACFE-C3575D92E221}" srcOrd="0" destOrd="0" presId="urn:microsoft.com/office/officeart/2005/8/layout/process1"/>
    <dgm:cxn modelId="{8BDFDE66-C5C3-064A-915E-D13B5D842F41}" type="presOf" srcId="{68A68B74-5AB4-F54A-9140-EDDB07FEF276}" destId="{A94CBBE1-2BFE-AA43-BC20-1C02305659AC}" srcOrd="0" destOrd="0" presId="urn:microsoft.com/office/officeart/2005/8/layout/process1"/>
    <dgm:cxn modelId="{D7258F47-249B-1742-9051-02F5BCAF8F92}" type="presOf" srcId="{E355ECC9-159D-EF4C-AEBC-14F1224ED3F1}" destId="{7D835C75-6570-7E4F-9F0A-3D00DC273262}" srcOrd="0" destOrd="0" presId="urn:microsoft.com/office/officeart/2005/8/layout/process1"/>
    <dgm:cxn modelId="{19AC2954-6438-3E44-99B3-C5F85B573D0F}" srcId="{62FDF593-C26A-6F4B-86CA-8C87CAA3B63F}" destId="{E355ECC9-159D-EF4C-AEBC-14F1224ED3F1}" srcOrd="0" destOrd="0" parTransId="{FD7ED711-5C04-C04D-844F-2724909331D3}" sibTransId="{4DD38B17-331C-4E41-8895-6FE2A2598598}"/>
    <dgm:cxn modelId="{6755F896-0B11-3E49-8EC4-6057AC55FA8D}" type="presOf" srcId="{4DD38B17-331C-4E41-8895-6FE2A2598598}" destId="{26C16B4D-6B89-B743-9582-FB25E826FACF}" srcOrd="1" destOrd="0" presId="urn:microsoft.com/office/officeart/2005/8/layout/process1"/>
    <dgm:cxn modelId="{F4E616CA-AA7E-104E-991C-E77EC4528515}" srcId="{62FDF593-C26A-6F4B-86CA-8C87CAA3B63F}" destId="{3D7831A0-4805-1347-999B-79B0234CC0F8}" srcOrd="1" destOrd="0" parTransId="{3018F880-647C-7D41-8D5A-73D9FDC08940}" sibTransId="{68A68B74-5AB4-F54A-9140-EDDB07FEF276}"/>
    <dgm:cxn modelId="{02B5B9CA-9FD6-E146-8A07-7238992C7648}" type="presOf" srcId="{3D7831A0-4805-1347-999B-79B0234CC0F8}" destId="{B61CBE85-960C-3C46-8AB4-27CB4EE87D33}" srcOrd="0" destOrd="0" presId="urn:microsoft.com/office/officeart/2005/8/layout/process1"/>
    <dgm:cxn modelId="{D75D35D8-CA1B-5C48-89AA-900A996D0F77}" type="presOf" srcId="{68A68B74-5AB4-F54A-9140-EDDB07FEF276}" destId="{F9C3072F-0977-924A-9CB7-AB941A9CD910}" srcOrd="1" destOrd="0" presId="urn:microsoft.com/office/officeart/2005/8/layout/process1"/>
    <dgm:cxn modelId="{0317EF3B-8173-A646-ADDD-71003A5A5C08}" type="presParOf" srcId="{916F28FB-B737-3D41-ACFE-C3575D92E221}" destId="{7D835C75-6570-7E4F-9F0A-3D00DC273262}" srcOrd="0" destOrd="0" presId="urn:microsoft.com/office/officeart/2005/8/layout/process1"/>
    <dgm:cxn modelId="{DE96FA71-444F-874A-BA4A-462337E67F4F}" type="presParOf" srcId="{916F28FB-B737-3D41-ACFE-C3575D92E221}" destId="{5182ADED-6F86-F642-B8F9-0AEF9D3D4BE1}" srcOrd="1" destOrd="0" presId="urn:microsoft.com/office/officeart/2005/8/layout/process1"/>
    <dgm:cxn modelId="{AF3245E4-765F-B64A-951E-4CD6A0ADFBCE}" type="presParOf" srcId="{5182ADED-6F86-F642-B8F9-0AEF9D3D4BE1}" destId="{26C16B4D-6B89-B743-9582-FB25E826FACF}" srcOrd="0" destOrd="0" presId="urn:microsoft.com/office/officeart/2005/8/layout/process1"/>
    <dgm:cxn modelId="{D761651E-E343-1F4F-B676-57A1ED36849B}" type="presParOf" srcId="{916F28FB-B737-3D41-ACFE-C3575D92E221}" destId="{B61CBE85-960C-3C46-8AB4-27CB4EE87D33}" srcOrd="2" destOrd="0" presId="urn:microsoft.com/office/officeart/2005/8/layout/process1"/>
    <dgm:cxn modelId="{B1FB72DB-06C1-0D41-9E1E-B97F3712A23E}" type="presParOf" srcId="{916F28FB-B737-3D41-ACFE-C3575D92E221}" destId="{A94CBBE1-2BFE-AA43-BC20-1C02305659AC}" srcOrd="3" destOrd="0" presId="urn:microsoft.com/office/officeart/2005/8/layout/process1"/>
    <dgm:cxn modelId="{FB52C47B-2A0F-D446-9DC4-6E174EA70A7C}" type="presParOf" srcId="{A94CBBE1-2BFE-AA43-BC20-1C02305659AC}" destId="{F9C3072F-0977-924A-9CB7-AB941A9CD910}" srcOrd="0" destOrd="0" presId="urn:microsoft.com/office/officeart/2005/8/layout/process1"/>
    <dgm:cxn modelId="{5182A679-4E3A-F840-8C8D-A820C983BA00}" type="presParOf" srcId="{916F28FB-B737-3D41-ACFE-C3575D92E221}" destId="{4FB1B794-0F02-8242-8A60-1C74E7B4EAE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C0F24-E712-4A1A-9C3D-56246542B61B}">
      <dsp:nvSpPr>
        <dsp:cNvPr id="0" name=""/>
        <dsp:cNvSpPr/>
      </dsp:nvSpPr>
      <dsp:spPr>
        <a:xfrm rot="5400000">
          <a:off x="7339985" y="-3581189"/>
          <a:ext cx="630782" cy="7956206"/>
        </a:xfrm>
        <a:prstGeom prst="round2SameRect">
          <a:avLst/>
        </a:prstGeom>
        <a:solidFill>
          <a:schemeClr val="tx2">
            <a:lumMod val="20000"/>
            <a:lumOff val="80000"/>
            <a:alpha val="89804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venir Next LT Pro" panose="020B0504020202020204" pitchFamily="34" charset="0"/>
            </a:rPr>
            <a:t>Training, validation, and test datasets need to be extracted from storage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venir Next LT Pro" panose="020B0504020202020204" pitchFamily="34" charset="0"/>
            </a:rPr>
            <a:t>Specify hyperparameters</a:t>
          </a:r>
        </a:p>
      </dsp:txBody>
      <dsp:txXfrm rot="-5400000">
        <a:off x="3677273" y="112315"/>
        <a:ext cx="7925414" cy="569198"/>
      </dsp:txXfrm>
    </dsp:sp>
    <dsp:sp modelId="{C318EF0E-B5E6-44E8-BB4D-789C4D7C8474}">
      <dsp:nvSpPr>
        <dsp:cNvPr id="0" name=""/>
        <dsp:cNvSpPr/>
      </dsp:nvSpPr>
      <dsp:spPr>
        <a:xfrm>
          <a:off x="778599" y="34499"/>
          <a:ext cx="2879181" cy="788478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Avenir Next LT Pro" panose="020B0504020202020204" pitchFamily="34" charset="0"/>
            </a:rPr>
            <a:t>Data Extraction</a:t>
          </a: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Avenir Next LT Pro" panose="020B0504020202020204" pitchFamily="34" charset="0"/>
            </a:rPr>
            <a:t>Input to the entire pipeline</a:t>
          </a:r>
        </a:p>
      </dsp:txBody>
      <dsp:txXfrm>
        <a:off x="817089" y="72989"/>
        <a:ext cx="2802201" cy="711498"/>
      </dsp:txXfrm>
    </dsp:sp>
    <dsp:sp modelId="{BDD95149-C128-4F8F-BB94-9FCCD29BC24A}">
      <dsp:nvSpPr>
        <dsp:cNvPr id="0" name=""/>
        <dsp:cNvSpPr/>
      </dsp:nvSpPr>
      <dsp:spPr>
        <a:xfrm rot="5400000">
          <a:off x="7074678" y="-2557027"/>
          <a:ext cx="1148003" cy="7948436"/>
        </a:xfrm>
        <a:prstGeom prst="round2SameRect">
          <a:avLst/>
        </a:prstGeom>
        <a:solidFill>
          <a:schemeClr val="tx2">
            <a:lumMod val="20000"/>
            <a:lumOff val="80000"/>
            <a:alpha val="89804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venir Next LT Pro" panose="020B0504020202020204" pitchFamily="34" charset="0"/>
            </a:rPr>
            <a:t>Check filetype, check images are of the correct size, correct data type, values within limits (e.g. 0-255)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venir Next LT Pro" panose="020B0504020202020204" pitchFamily="34" charset="0"/>
            </a:rPr>
            <a:t>Check schema of labels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venir Next LT Pro" panose="020B0504020202020204" pitchFamily="34" charset="0"/>
            </a:rPr>
            <a:t>Check distribution of training and test dataset are similar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venir Next LT Pro" panose="020B0504020202020204" pitchFamily="34" charset="0"/>
            </a:rPr>
            <a:t>Check distribution of dataset in current pipeline run is similar to that in previous runs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venir Next LT Pro" panose="020B0504020202020204" pitchFamily="34" charset="0"/>
            </a:rPr>
            <a:t>Check validity of datatypes and values of hyperparameters</a:t>
          </a:r>
        </a:p>
      </dsp:txBody>
      <dsp:txXfrm rot="-5400000">
        <a:off x="3674462" y="899230"/>
        <a:ext cx="7892395" cy="1035921"/>
      </dsp:txXfrm>
    </dsp:sp>
    <dsp:sp modelId="{37196A36-A279-427B-A638-F44B75B8871C}">
      <dsp:nvSpPr>
        <dsp:cNvPr id="0" name=""/>
        <dsp:cNvSpPr/>
      </dsp:nvSpPr>
      <dsp:spPr>
        <a:xfrm>
          <a:off x="786487" y="896838"/>
          <a:ext cx="2876370" cy="1040703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Avenir Next LT Pro" panose="020B0504020202020204" pitchFamily="34" charset="0"/>
            </a:rPr>
            <a:t>Data Validation</a:t>
          </a:r>
          <a:r>
            <a:rPr lang="en-US" sz="1200" kern="1200">
              <a:latin typeface="Avenir Next LT Pro" panose="020B0504020202020204" pitchFamily="34" charset="0"/>
            </a:rPr>
            <a:t> </a:t>
          </a: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Avenir Next LT Pro" panose="020B0504020202020204" pitchFamily="34" charset="0"/>
            </a:rPr>
            <a:t>Ensures no bugs caused by wrong or incorrectly used data</a:t>
          </a:r>
        </a:p>
      </dsp:txBody>
      <dsp:txXfrm>
        <a:off x="837290" y="947641"/>
        <a:ext cx="2774764" cy="939097"/>
      </dsp:txXfrm>
    </dsp:sp>
    <dsp:sp modelId="{A9FC4D23-AE5A-4FD8-AE53-94F8E643D588}">
      <dsp:nvSpPr>
        <dsp:cNvPr id="0" name=""/>
        <dsp:cNvSpPr/>
      </dsp:nvSpPr>
      <dsp:spPr>
        <a:xfrm rot="5400000">
          <a:off x="7343428" y="-1544939"/>
          <a:ext cx="623897" cy="7956206"/>
        </a:xfrm>
        <a:prstGeom prst="round2SameRect">
          <a:avLst/>
        </a:prstGeom>
        <a:solidFill>
          <a:schemeClr val="tx2">
            <a:lumMod val="20000"/>
            <a:lumOff val="80000"/>
            <a:alpha val="89804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err="1">
              <a:latin typeface="Avenir Next LT Pro" panose="020B0504020202020204" pitchFamily="34" charset="0"/>
            </a:rPr>
            <a:t>Normalisation</a:t>
          </a:r>
          <a:r>
            <a:rPr lang="en-US" sz="1200" kern="1200">
              <a:latin typeface="Avenir Next LT Pro" panose="020B0504020202020204" pitchFamily="34" charset="0"/>
            </a:rPr>
            <a:t> of each pixel, convert to tensor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venir Next LT Pro" panose="020B0504020202020204" pitchFamily="34" charset="0"/>
            </a:rPr>
            <a:t>Batching for faster training</a:t>
          </a:r>
        </a:p>
      </dsp:txBody>
      <dsp:txXfrm rot="-5400000">
        <a:off x="3677274" y="2151671"/>
        <a:ext cx="7925750" cy="562985"/>
      </dsp:txXfrm>
    </dsp:sp>
    <dsp:sp modelId="{A0603706-5A7F-4256-A1A1-6FF3F2B778C2}">
      <dsp:nvSpPr>
        <dsp:cNvPr id="0" name=""/>
        <dsp:cNvSpPr/>
      </dsp:nvSpPr>
      <dsp:spPr>
        <a:xfrm>
          <a:off x="798092" y="2043227"/>
          <a:ext cx="2879181" cy="779871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Avenir Next LT Pro" panose="020B0504020202020204" pitchFamily="34" charset="0"/>
            </a:rPr>
            <a:t>Data Preparation</a:t>
          </a: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Avenir Next LT Pro" panose="020B0504020202020204" pitchFamily="34" charset="0"/>
            </a:rPr>
            <a:t>Converts data into the form accepted by the model</a:t>
          </a:r>
        </a:p>
      </dsp:txBody>
      <dsp:txXfrm>
        <a:off x="836162" y="2081297"/>
        <a:ext cx="2803041" cy="703731"/>
      </dsp:txXfrm>
    </dsp:sp>
    <dsp:sp modelId="{F74F5D3A-D6C3-442A-BBF6-254FB96717AA}">
      <dsp:nvSpPr>
        <dsp:cNvPr id="0" name=""/>
        <dsp:cNvSpPr/>
      </dsp:nvSpPr>
      <dsp:spPr>
        <a:xfrm rot="5400000">
          <a:off x="7446903" y="-842376"/>
          <a:ext cx="416947" cy="7956206"/>
        </a:xfrm>
        <a:prstGeom prst="round2SameRect">
          <a:avLst/>
        </a:prstGeom>
        <a:solidFill>
          <a:schemeClr val="tx2">
            <a:lumMod val="20000"/>
            <a:lumOff val="80000"/>
            <a:alpha val="89804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venir Next LT Pro" panose="020B0504020202020204" pitchFamily="34" charset="0"/>
            </a:rPr>
            <a:t>Optionally load an existing model, if only hyperparameters are changed</a:t>
          </a:r>
        </a:p>
      </dsp:txBody>
      <dsp:txXfrm rot="-5400000">
        <a:off x="3677274" y="2947607"/>
        <a:ext cx="7935852" cy="376239"/>
      </dsp:txXfrm>
    </dsp:sp>
    <dsp:sp modelId="{ADF2FD95-327A-4D5E-8F85-1E078F2D8C08}">
      <dsp:nvSpPr>
        <dsp:cNvPr id="0" name=""/>
        <dsp:cNvSpPr/>
      </dsp:nvSpPr>
      <dsp:spPr>
        <a:xfrm>
          <a:off x="798092" y="2875134"/>
          <a:ext cx="2879181" cy="521184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Avenir Next LT Pro" panose="020B0504020202020204" pitchFamily="34" charset="0"/>
            </a:rPr>
            <a:t>Model Training</a:t>
          </a:r>
        </a:p>
      </dsp:txBody>
      <dsp:txXfrm>
        <a:off x="823534" y="2900576"/>
        <a:ext cx="2828297" cy="470300"/>
      </dsp:txXfrm>
    </dsp:sp>
    <dsp:sp modelId="{A5152520-E74F-49A6-86AE-05B631FC67F3}">
      <dsp:nvSpPr>
        <dsp:cNvPr id="0" name=""/>
        <dsp:cNvSpPr/>
      </dsp:nvSpPr>
      <dsp:spPr>
        <a:xfrm rot="5400000">
          <a:off x="7239095" y="-9398"/>
          <a:ext cx="832562" cy="7956206"/>
        </a:xfrm>
        <a:prstGeom prst="round2SameRect">
          <a:avLst/>
        </a:prstGeom>
        <a:solidFill>
          <a:schemeClr val="tx2">
            <a:lumMod val="20000"/>
            <a:lumOff val="80000"/>
            <a:alpha val="89804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venir Next LT Pro" panose="020B0504020202020204" pitchFamily="34" charset="0"/>
            </a:rPr>
            <a:t>Minimum F2 score must be achieved for model to be accepted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venir Next LT Pro" panose="020B0504020202020204" pitchFamily="34" charset="0"/>
            </a:rPr>
            <a:t>Load metrics of baseline model (e.g. best performing testing model so far, or production model), and compare candidate model against baseline</a:t>
          </a:r>
        </a:p>
      </dsp:txBody>
      <dsp:txXfrm rot="-5400000">
        <a:off x="3677273" y="3593066"/>
        <a:ext cx="7915564" cy="751278"/>
      </dsp:txXfrm>
    </dsp:sp>
    <dsp:sp modelId="{059309E8-29AE-49C1-9A20-508F3DAC873C}">
      <dsp:nvSpPr>
        <dsp:cNvPr id="0" name=""/>
        <dsp:cNvSpPr/>
      </dsp:nvSpPr>
      <dsp:spPr>
        <a:xfrm>
          <a:off x="798092" y="3448353"/>
          <a:ext cx="2879181" cy="1040703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Avenir Next LT Pro" panose="020B0504020202020204" pitchFamily="34" charset="0"/>
            </a:rPr>
            <a:t>Model Validation &amp; Evaluation</a:t>
          </a:r>
          <a:r>
            <a:rPr lang="en-US" sz="1200" kern="1200">
              <a:latin typeface="Avenir Next LT Pro" panose="020B0504020202020204" pitchFamily="34" charset="0"/>
            </a:rPr>
            <a:t> </a:t>
          </a: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Avenir Next LT Pro" panose="020B0504020202020204" pitchFamily="34" charset="0"/>
            </a:rPr>
            <a:t>Ensures model produces expected output and outperforms baseline</a:t>
          </a:r>
        </a:p>
      </dsp:txBody>
      <dsp:txXfrm>
        <a:off x="848895" y="3499156"/>
        <a:ext cx="2777575" cy="939097"/>
      </dsp:txXfrm>
    </dsp:sp>
    <dsp:sp modelId="{128AB728-AF13-4D32-8E74-4C5001F3336C}">
      <dsp:nvSpPr>
        <dsp:cNvPr id="0" name=""/>
        <dsp:cNvSpPr/>
      </dsp:nvSpPr>
      <dsp:spPr>
        <a:xfrm rot="5400000">
          <a:off x="7112447" y="1103106"/>
          <a:ext cx="1072465" cy="7948436"/>
        </a:xfrm>
        <a:prstGeom prst="round2SameRect">
          <a:avLst/>
        </a:prstGeom>
        <a:solidFill>
          <a:schemeClr val="tx2">
            <a:lumMod val="20000"/>
            <a:lumOff val="80000"/>
            <a:alpha val="89804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venir Next LT Pro" panose="020B0504020202020204" pitchFamily="34" charset="0"/>
            </a:rPr>
            <a:t>Deployment strategy depends on the improvement of candidate model over production model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venir Next LT Pro" panose="020B0504020202020204" pitchFamily="34" charset="0"/>
            </a:rPr>
            <a:t>If improvement is marginal, canary testing could be used. If improvement is decent, A/B testing may be used. If improvement is considerable, full deployment could be used.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venir Next LT Pro" panose="020B0504020202020204" pitchFamily="34" charset="0"/>
            </a:rPr>
            <a:t>There will always be the option to rollback to a previous working version.</a:t>
          </a:r>
        </a:p>
      </dsp:txBody>
      <dsp:txXfrm rot="-5400000">
        <a:off x="3674462" y="4593445"/>
        <a:ext cx="7896083" cy="967759"/>
      </dsp:txXfrm>
    </dsp:sp>
    <dsp:sp modelId="{58C2F32E-E17C-4382-BE00-6916D9D4AEA6}">
      <dsp:nvSpPr>
        <dsp:cNvPr id="0" name=""/>
        <dsp:cNvSpPr/>
      </dsp:nvSpPr>
      <dsp:spPr>
        <a:xfrm>
          <a:off x="798092" y="4556972"/>
          <a:ext cx="2876370" cy="1040703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Avenir Next LT Pro" panose="020B0504020202020204" pitchFamily="34" charset="0"/>
            </a:rPr>
            <a:t>Model Deployment</a:t>
          </a:r>
          <a:endParaRPr lang="en-US" sz="1200" kern="1200">
            <a:latin typeface="Avenir Next LT Pro" panose="020B0504020202020204" pitchFamily="34" charset="0"/>
          </a:endParaRP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Avenir Next LT Pro" panose="020B0504020202020204" pitchFamily="34" charset="0"/>
            </a:rPr>
            <a:t>Output model as a service for consumption</a:t>
          </a:r>
        </a:p>
      </dsp:txBody>
      <dsp:txXfrm>
        <a:off x="848895" y="4607775"/>
        <a:ext cx="2774764" cy="9390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35C75-6570-7E4F-9F0A-3D00DC273262}">
      <dsp:nvSpPr>
        <dsp:cNvPr id="0" name=""/>
        <dsp:cNvSpPr/>
      </dsp:nvSpPr>
      <dsp:spPr>
        <a:xfrm>
          <a:off x="9957" y="274722"/>
          <a:ext cx="2976112" cy="508701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latin typeface="Avenir Next LT Pro" panose="020B0504020202020204" pitchFamily="34" charset="77"/>
            </a:rPr>
            <a:t>Change in Pipeline</a:t>
          </a:r>
        </a:p>
      </dsp:txBody>
      <dsp:txXfrm>
        <a:off x="24856" y="289621"/>
        <a:ext cx="2946314" cy="478903"/>
      </dsp:txXfrm>
    </dsp:sp>
    <dsp:sp modelId="{5182ADED-6F86-F642-B8F9-0AEF9D3D4BE1}">
      <dsp:nvSpPr>
        <dsp:cNvPr id="0" name=""/>
        <dsp:cNvSpPr/>
      </dsp:nvSpPr>
      <dsp:spPr>
        <a:xfrm>
          <a:off x="3283681" y="382628"/>
          <a:ext cx="630935" cy="292890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3283681" y="441206"/>
        <a:ext cx="543068" cy="175734"/>
      </dsp:txXfrm>
    </dsp:sp>
    <dsp:sp modelId="{B61CBE85-960C-3C46-8AB4-27CB4EE87D33}">
      <dsp:nvSpPr>
        <dsp:cNvPr id="0" name=""/>
        <dsp:cNvSpPr/>
      </dsp:nvSpPr>
      <dsp:spPr>
        <a:xfrm>
          <a:off x="4176515" y="274722"/>
          <a:ext cx="2976112" cy="508701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>
              <a:latin typeface="Avenir Next LT Pro" panose="020B0504020202020204" pitchFamily="34" charset="77"/>
            </a:rPr>
            <a:t>Trigger</a:t>
          </a:r>
        </a:p>
      </dsp:txBody>
      <dsp:txXfrm>
        <a:off x="4191414" y="289621"/>
        <a:ext cx="2946314" cy="478903"/>
      </dsp:txXfrm>
    </dsp:sp>
    <dsp:sp modelId="{A94CBBE1-2BFE-AA43-BC20-1C02305659AC}">
      <dsp:nvSpPr>
        <dsp:cNvPr id="0" name=""/>
        <dsp:cNvSpPr/>
      </dsp:nvSpPr>
      <dsp:spPr>
        <a:xfrm>
          <a:off x="7450239" y="382628"/>
          <a:ext cx="630935" cy="292890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7450239" y="441206"/>
        <a:ext cx="543068" cy="175734"/>
      </dsp:txXfrm>
    </dsp:sp>
    <dsp:sp modelId="{4FB1B794-0F02-8242-8A60-1C74E7B4EAE2}">
      <dsp:nvSpPr>
        <dsp:cNvPr id="0" name=""/>
        <dsp:cNvSpPr/>
      </dsp:nvSpPr>
      <dsp:spPr>
        <a:xfrm>
          <a:off x="8343072" y="274722"/>
          <a:ext cx="2976112" cy="508701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latin typeface="Avenir Next LT Pro" panose="020B0504020202020204" pitchFamily="34" charset="77"/>
            </a:rPr>
            <a:t>Process Building </a:t>
          </a:r>
        </a:p>
      </dsp:txBody>
      <dsp:txXfrm>
        <a:off x="8357971" y="289621"/>
        <a:ext cx="2946314" cy="478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55B03-C302-8B42-864D-BED8DEA6739A}" type="datetimeFigureOut">
              <a:rPr lang="en-US" smtClean="0"/>
              <a:t>29-May-22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22F37-2550-824B-80D5-CB1015E6C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48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2F37-2550-824B-80D5-CB1015E6C1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14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Training and labeled dataset is based on Kaggle repository (airbus satellite imagery)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2F37-2550-824B-80D5-CB1015E6C1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47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noProof="0">
                <a:latin typeface="+mn-lt"/>
              </a:rPr>
              <a:t>A true positive is counted when a single predicted object matches a ground truth object with an </a:t>
            </a:r>
            <a:r>
              <a:rPr lang="en-GB" sz="1200" b="0" i="0" u="none" strike="noStrike" noProof="0" err="1">
                <a:latin typeface="+mn-lt"/>
              </a:rPr>
              <a:t>IoU</a:t>
            </a:r>
            <a:r>
              <a:rPr lang="en-GB" sz="1200" b="0" i="0" u="none" strike="noStrike" noProof="0">
                <a:latin typeface="+mn-lt"/>
              </a:rPr>
              <a:t> above the threshold. The average F2 Score of a single image is then calculated as the mean of the above F2 Score values at each </a:t>
            </a:r>
            <a:r>
              <a:rPr lang="en-GB" sz="1200" b="0" i="0" u="none" strike="noStrike" noProof="0" err="1">
                <a:latin typeface="+mn-lt"/>
              </a:rPr>
              <a:t>IoU</a:t>
            </a:r>
            <a:r>
              <a:rPr lang="en-GB" sz="1200" b="0" i="0" u="none" strike="noStrike" noProof="0">
                <a:latin typeface="+mn-lt"/>
              </a:rPr>
              <a:t> threshold.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2F37-2550-824B-80D5-CB1015E6C1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34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venir Next LT Pro"/>
              </a:rPr>
              <a:t>Dataset management and annotation</a:t>
            </a:r>
          </a:p>
          <a:p>
            <a:r>
              <a:rPr lang="en-US">
                <a:latin typeface="Avenir Next LT Pro"/>
              </a:rPr>
              <a:t>Model Training</a:t>
            </a:r>
          </a:p>
          <a:p>
            <a:r>
              <a:rPr lang="en-US"/>
              <a:t>Etc..</a:t>
            </a:r>
          </a:p>
          <a:p>
            <a:r>
              <a:rPr lang="en-US">
                <a:latin typeface="Avenir Next LT Pro"/>
              </a:rPr>
              <a:t>If time permits, the CI/CD routine consists of</a:t>
            </a:r>
          </a:p>
          <a:p>
            <a:pPr lvl="1"/>
            <a:r>
              <a:rPr lang="en-US">
                <a:latin typeface="Avenir Next LT Pro"/>
              </a:rPr>
              <a:t>Cloning repo to build environment</a:t>
            </a:r>
          </a:p>
          <a:p>
            <a:pPr lvl="1"/>
            <a:r>
              <a:rPr lang="en-US">
                <a:latin typeface="Avenir Next LT Pro"/>
              </a:rPr>
              <a:t>Unit testing</a:t>
            </a:r>
          </a:p>
          <a:p>
            <a:pPr lvl="1"/>
            <a:r>
              <a:rPr lang="en-US">
                <a:latin typeface="Avenir Next LT Pro"/>
              </a:rPr>
              <a:t>End-to-end pipeline testing</a:t>
            </a:r>
          </a:p>
          <a:p>
            <a:pPr lvl="1"/>
            <a:r>
              <a:rPr lang="en-US">
                <a:latin typeface="Avenir Next LT Pro"/>
              </a:rPr>
              <a:t>Building ML container image</a:t>
            </a:r>
          </a:p>
          <a:p>
            <a:pPr lvl="1"/>
            <a:r>
              <a:rPr lang="en-US">
                <a:latin typeface="Avenir Next LT Pro"/>
              </a:rPr>
              <a:t>Compiling pipeline</a:t>
            </a:r>
          </a:p>
          <a:p>
            <a:pPr lvl="1"/>
            <a:r>
              <a:rPr lang="en-US">
                <a:latin typeface="Avenir Next LT Pro"/>
              </a:rPr>
              <a:t>Uploading pipeline to 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2F37-2550-824B-80D5-CB1015E6C1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3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29-May-22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29-May-22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29-May-22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29-May-22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29-May-22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29-May-22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29-May-22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29-May-22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29-May-22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29-May-22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29-May-22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56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04686"/>
            <a:ext cx="10515600" cy="4972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29-May-22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Next LT Pro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 LT Pro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Next LT Pro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 LT Pro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 LT Pro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www.kaggle.com/competitions/airbus-ship-detec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image" Target="../media/image23.png"/><Relationship Id="rId3" Type="http://schemas.openxmlformats.org/officeDocument/2006/relationships/image" Target="../media/image17.jpeg"/><Relationship Id="rId7" Type="http://schemas.openxmlformats.org/officeDocument/2006/relationships/diagramQuickStyle" Target="../diagrams/quickStyle2.xml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21.png"/><Relationship Id="rId5" Type="http://schemas.openxmlformats.org/officeDocument/2006/relationships/diagramData" Target="../diagrams/data2.xml"/><Relationship Id="rId10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microsoft.com/office/2007/relationships/diagramDrawing" Target="../diagrams/drawing2.xml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87752"/>
            <a:ext cx="9144000" cy="1230526"/>
          </a:xfrm>
        </p:spPr>
        <p:txBody>
          <a:bodyPr>
            <a:noAutofit/>
          </a:bodyPr>
          <a:lstStyle/>
          <a:p>
            <a:r>
              <a:rPr lang="en-US" sz="4800"/>
              <a:t>Identifying Ships from </a:t>
            </a:r>
            <a:br>
              <a:rPr lang="en-US" sz="4800"/>
            </a:br>
            <a:r>
              <a:rPr lang="en-US" sz="4800"/>
              <a:t>Satellite Photos</a:t>
            </a:r>
            <a:br>
              <a:rPr lang="en-US" sz="4800"/>
            </a:br>
            <a:r>
              <a:rPr lang="en-US" sz="4800"/>
              <a:t>CS611 MLE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500155F-5618-A043-3ECE-24ECE6DA2D23}"/>
              </a:ext>
            </a:extLst>
          </p:cNvPr>
          <p:cNvGrpSpPr/>
          <p:nvPr/>
        </p:nvGrpSpPr>
        <p:grpSpPr>
          <a:xfrm>
            <a:off x="4821293" y="156035"/>
            <a:ext cx="2549407" cy="2437051"/>
            <a:chOff x="4606229" y="724748"/>
            <a:chExt cx="2549407" cy="2437051"/>
          </a:xfrm>
        </p:grpSpPr>
        <p:pic>
          <p:nvPicPr>
            <p:cNvPr id="5" name="Graphic 4" descr="Freight with solid fill">
              <a:extLst>
                <a:ext uri="{FF2B5EF4-FFF2-40B4-BE49-F238E27FC236}">
                  <a16:creationId xmlns:a16="http://schemas.microsoft.com/office/drawing/2014/main" id="{A814770B-DC18-2A01-CDAA-D1240F2CF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0403" y="1690701"/>
              <a:ext cx="1409147" cy="1409147"/>
            </a:xfrm>
            <a:prstGeom prst="rect">
              <a:avLst/>
            </a:prstGeom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A8B28DC-7930-9935-A4E3-119C6F7255A3}"/>
                </a:ext>
              </a:extLst>
            </p:cNvPr>
            <p:cNvGrpSpPr/>
            <p:nvPr/>
          </p:nvGrpSpPr>
          <p:grpSpPr>
            <a:xfrm>
              <a:off x="4606229" y="2700371"/>
              <a:ext cx="2549407" cy="461428"/>
              <a:chOff x="4476984" y="2299615"/>
              <a:chExt cx="2549407" cy="461428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D4B1663-5E89-DA8A-4144-490E20D0728C}"/>
                  </a:ext>
                </a:extLst>
              </p:cNvPr>
              <p:cNvSpPr/>
              <p:nvPr/>
            </p:nvSpPr>
            <p:spPr>
              <a:xfrm>
                <a:off x="4476984" y="2299615"/>
                <a:ext cx="2549407" cy="261632"/>
              </a:xfrm>
              <a:custGeom>
                <a:avLst/>
                <a:gdLst>
                  <a:gd name="connsiteX0" fmla="*/ 2421937 w 2549407"/>
                  <a:gd name="connsiteY0" fmla="*/ 40472 h 261632"/>
                  <a:gd name="connsiteX1" fmla="*/ 2230732 w 2549407"/>
                  <a:gd name="connsiteY1" fmla="*/ 0 h 261632"/>
                  <a:gd name="connsiteX2" fmla="*/ 2039526 w 2549407"/>
                  <a:gd name="connsiteY2" fmla="*/ 40472 h 261632"/>
                  <a:gd name="connsiteX3" fmla="*/ 1912056 w 2549407"/>
                  <a:gd name="connsiteY3" fmla="*/ 70427 h 261632"/>
                  <a:gd name="connsiteX4" fmla="*/ 1912056 w 2549407"/>
                  <a:gd name="connsiteY4" fmla="*/ 70427 h 261632"/>
                  <a:gd name="connsiteX5" fmla="*/ 1784585 w 2549407"/>
                  <a:gd name="connsiteY5" fmla="*/ 40472 h 261632"/>
                  <a:gd name="connsiteX6" fmla="*/ 1593380 w 2549407"/>
                  <a:gd name="connsiteY6" fmla="*/ 0 h 261632"/>
                  <a:gd name="connsiteX7" fmla="*/ 1402174 w 2549407"/>
                  <a:gd name="connsiteY7" fmla="*/ 40472 h 261632"/>
                  <a:gd name="connsiteX8" fmla="*/ 1274704 w 2549407"/>
                  <a:gd name="connsiteY8" fmla="*/ 70427 h 261632"/>
                  <a:gd name="connsiteX9" fmla="*/ 1147233 w 2549407"/>
                  <a:gd name="connsiteY9" fmla="*/ 40472 h 261632"/>
                  <a:gd name="connsiteX10" fmla="*/ 956028 w 2549407"/>
                  <a:gd name="connsiteY10" fmla="*/ 0 h 261632"/>
                  <a:gd name="connsiteX11" fmla="*/ 764822 w 2549407"/>
                  <a:gd name="connsiteY11" fmla="*/ 40472 h 261632"/>
                  <a:gd name="connsiteX12" fmla="*/ 637352 w 2549407"/>
                  <a:gd name="connsiteY12" fmla="*/ 70427 h 261632"/>
                  <a:gd name="connsiteX13" fmla="*/ 509882 w 2549407"/>
                  <a:gd name="connsiteY13" fmla="*/ 40472 h 261632"/>
                  <a:gd name="connsiteX14" fmla="*/ 318676 w 2549407"/>
                  <a:gd name="connsiteY14" fmla="*/ 0 h 261632"/>
                  <a:gd name="connsiteX15" fmla="*/ 127470 w 2549407"/>
                  <a:gd name="connsiteY15" fmla="*/ 40472 h 261632"/>
                  <a:gd name="connsiteX16" fmla="*/ 0 w 2549407"/>
                  <a:gd name="connsiteY16" fmla="*/ 70427 h 261632"/>
                  <a:gd name="connsiteX17" fmla="*/ 0 w 2549407"/>
                  <a:gd name="connsiteY17" fmla="*/ 261633 h 261632"/>
                  <a:gd name="connsiteX18" fmla="*/ 191206 w 2549407"/>
                  <a:gd name="connsiteY18" fmla="*/ 221161 h 261632"/>
                  <a:gd name="connsiteX19" fmla="*/ 318676 w 2549407"/>
                  <a:gd name="connsiteY19" fmla="*/ 189293 h 261632"/>
                  <a:gd name="connsiteX20" fmla="*/ 446146 w 2549407"/>
                  <a:gd name="connsiteY20" fmla="*/ 221161 h 261632"/>
                  <a:gd name="connsiteX21" fmla="*/ 637352 w 2549407"/>
                  <a:gd name="connsiteY21" fmla="*/ 261633 h 261632"/>
                  <a:gd name="connsiteX22" fmla="*/ 828557 w 2549407"/>
                  <a:gd name="connsiteY22" fmla="*/ 221161 h 261632"/>
                  <a:gd name="connsiteX23" fmla="*/ 956028 w 2549407"/>
                  <a:gd name="connsiteY23" fmla="*/ 189293 h 261632"/>
                  <a:gd name="connsiteX24" fmla="*/ 1083498 w 2549407"/>
                  <a:gd name="connsiteY24" fmla="*/ 219249 h 261632"/>
                  <a:gd name="connsiteX25" fmla="*/ 1274704 w 2549407"/>
                  <a:gd name="connsiteY25" fmla="*/ 261633 h 261632"/>
                  <a:gd name="connsiteX26" fmla="*/ 1465909 w 2549407"/>
                  <a:gd name="connsiteY26" fmla="*/ 221161 h 261632"/>
                  <a:gd name="connsiteX27" fmla="*/ 1593380 w 2549407"/>
                  <a:gd name="connsiteY27" fmla="*/ 189293 h 261632"/>
                  <a:gd name="connsiteX28" fmla="*/ 1720850 w 2549407"/>
                  <a:gd name="connsiteY28" fmla="*/ 221161 h 261632"/>
                  <a:gd name="connsiteX29" fmla="*/ 1912056 w 2549407"/>
                  <a:gd name="connsiteY29" fmla="*/ 261633 h 261632"/>
                  <a:gd name="connsiteX30" fmla="*/ 2103261 w 2549407"/>
                  <a:gd name="connsiteY30" fmla="*/ 221161 h 261632"/>
                  <a:gd name="connsiteX31" fmla="*/ 2230732 w 2549407"/>
                  <a:gd name="connsiteY31" fmla="*/ 189293 h 261632"/>
                  <a:gd name="connsiteX32" fmla="*/ 2358202 w 2549407"/>
                  <a:gd name="connsiteY32" fmla="*/ 219249 h 261632"/>
                  <a:gd name="connsiteX33" fmla="*/ 2549408 w 2549407"/>
                  <a:gd name="connsiteY33" fmla="*/ 261633 h 261632"/>
                  <a:gd name="connsiteX34" fmla="*/ 2549408 w 2549407"/>
                  <a:gd name="connsiteY34" fmla="*/ 70427 h 261632"/>
                  <a:gd name="connsiteX35" fmla="*/ 2421937 w 2549407"/>
                  <a:gd name="connsiteY35" fmla="*/ 40472 h 261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549407" h="261632">
                    <a:moveTo>
                      <a:pt x="2421937" y="40472"/>
                    </a:moveTo>
                    <a:cubicBezTo>
                      <a:pt x="2360962" y="16227"/>
                      <a:pt x="2296303" y="2540"/>
                      <a:pt x="2230732" y="0"/>
                    </a:cubicBezTo>
                    <a:cubicBezTo>
                      <a:pt x="2165161" y="2540"/>
                      <a:pt x="2100502" y="16227"/>
                      <a:pt x="2039526" y="40472"/>
                    </a:cubicBezTo>
                    <a:cubicBezTo>
                      <a:pt x="1998933" y="57272"/>
                      <a:pt x="1955883" y="67387"/>
                      <a:pt x="1912056" y="70427"/>
                    </a:cubicBezTo>
                    <a:lnTo>
                      <a:pt x="1912056" y="70427"/>
                    </a:lnTo>
                    <a:cubicBezTo>
                      <a:pt x="1868228" y="67387"/>
                      <a:pt x="1825178" y="57272"/>
                      <a:pt x="1784585" y="40472"/>
                    </a:cubicBezTo>
                    <a:cubicBezTo>
                      <a:pt x="1723610" y="16227"/>
                      <a:pt x="1658950" y="2540"/>
                      <a:pt x="1593380" y="0"/>
                    </a:cubicBezTo>
                    <a:cubicBezTo>
                      <a:pt x="1527809" y="2540"/>
                      <a:pt x="1463150" y="16227"/>
                      <a:pt x="1402174" y="40472"/>
                    </a:cubicBezTo>
                    <a:cubicBezTo>
                      <a:pt x="1361581" y="57272"/>
                      <a:pt x="1318531" y="67387"/>
                      <a:pt x="1274704" y="70427"/>
                    </a:cubicBezTo>
                    <a:cubicBezTo>
                      <a:pt x="1230876" y="67387"/>
                      <a:pt x="1187826" y="57272"/>
                      <a:pt x="1147233" y="40472"/>
                    </a:cubicBezTo>
                    <a:cubicBezTo>
                      <a:pt x="1086258" y="16227"/>
                      <a:pt x="1021599" y="2540"/>
                      <a:pt x="956028" y="0"/>
                    </a:cubicBezTo>
                    <a:cubicBezTo>
                      <a:pt x="890457" y="2540"/>
                      <a:pt x="825798" y="16227"/>
                      <a:pt x="764822" y="40472"/>
                    </a:cubicBezTo>
                    <a:cubicBezTo>
                      <a:pt x="724226" y="57272"/>
                      <a:pt x="681179" y="67387"/>
                      <a:pt x="637352" y="70427"/>
                    </a:cubicBezTo>
                    <a:cubicBezTo>
                      <a:pt x="593524" y="67387"/>
                      <a:pt x="550478" y="57272"/>
                      <a:pt x="509882" y="40472"/>
                    </a:cubicBezTo>
                    <a:cubicBezTo>
                      <a:pt x="448906" y="16227"/>
                      <a:pt x="384247" y="2540"/>
                      <a:pt x="318676" y="0"/>
                    </a:cubicBezTo>
                    <a:cubicBezTo>
                      <a:pt x="253105" y="2540"/>
                      <a:pt x="188446" y="16227"/>
                      <a:pt x="127470" y="40472"/>
                    </a:cubicBezTo>
                    <a:cubicBezTo>
                      <a:pt x="86874" y="57272"/>
                      <a:pt x="43828" y="67387"/>
                      <a:pt x="0" y="70427"/>
                    </a:cubicBezTo>
                    <a:lnTo>
                      <a:pt x="0" y="261633"/>
                    </a:lnTo>
                    <a:cubicBezTo>
                      <a:pt x="65571" y="259093"/>
                      <a:pt x="130230" y="245406"/>
                      <a:pt x="191206" y="221161"/>
                    </a:cubicBezTo>
                    <a:cubicBezTo>
                      <a:pt x="231690" y="203710"/>
                      <a:pt x="274740" y="192946"/>
                      <a:pt x="318676" y="189293"/>
                    </a:cubicBezTo>
                    <a:cubicBezTo>
                      <a:pt x="362612" y="192946"/>
                      <a:pt x="405662" y="203710"/>
                      <a:pt x="446146" y="221161"/>
                    </a:cubicBezTo>
                    <a:cubicBezTo>
                      <a:pt x="507122" y="245406"/>
                      <a:pt x="571781" y="259093"/>
                      <a:pt x="637352" y="261633"/>
                    </a:cubicBezTo>
                    <a:cubicBezTo>
                      <a:pt x="702923" y="259093"/>
                      <a:pt x="767582" y="245406"/>
                      <a:pt x="828557" y="221161"/>
                    </a:cubicBezTo>
                    <a:cubicBezTo>
                      <a:pt x="869042" y="203710"/>
                      <a:pt x="912092" y="192946"/>
                      <a:pt x="956028" y="189293"/>
                    </a:cubicBezTo>
                    <a:cubicBezTo>
                      <a:pt x="999855" y="192334"/>
                      <a:pt x="1042905" y="202448"/>
                      <a:pt x="1083498" y="219249"/>
                    </a:cubicBezTo>
                    <a:cubicBezTo>
                      <a:pt x="1144314" y="244294"/>
                      <a:pt x="1209002" y="258634"/>
                      <a:pt x="1274704" y="261633"/>
                    </a:cubicBezTo>
                    <a:cubicBezTo>
                      <a:pt x="1340275" y="259093"/>
                      <a:pt x="1404934" y="245406"/>
                      <a:pt x="1465909" y="221161"/>
                    </a:cubicBezTo>
                    <a:cubicBezTo>
                      <a:pt x="1506394" y="203710"/>
                      <a:pt x="1549444" y="192949"/>
                      <a:pt x="1593380" y="189293"/>
                    </a:cubicBezTo>
                    <a:cubicBezTo>
                      <a:pt x="1637316" y="192949"/>
                      <a:pt x="1680366" y="203710"/>
                      <a:pt x="1720850" y="221161"/>
                    </a:cubicBezTo>
                    <a:cubicBezTo>
                      <a:pt x="1781826" y="245406"/>
                      <a:pt x="1846485" y="259093"/>
                      <a:pt x="1912056" y="261633"/>
                    </a:cubicBezTo>
                    <a:cubicBezTo>
                      <a:pt x="1977627" y="259093"/>
                      <a:pt x="2042286" y="245406"/>
                      <a:pt x="2103261" y="221161"/>
                    </a:cubicBezTo>
                    <a:cubicBezTo>
                      <a:pt x="2143746" y="203710"/>
                      <a:pt x="2186796" y="192949"/>
                      <a:pt x="2230732" y="189293"/>
                    </a:cubicBezTo>
                    <a:cubicBezTo>
                      <a:pt x="2274559" y="192334"/>
                      <a:pt x="2317609" y="202448"/>
                      <a:pt x="2358202" y="219249"/>
                    </a:cubicBezTo>
                    <a:cubicBezTo>
                      <a:pt x="2419018" y="244294"/>
                      <a:pt x="2483706" y="258634"/>
                      <a:pt x="2549408" y="261633"/>
                    </a:cubicBezTo>
                    <a:lnTo>
                      <a:pt x="2549408" y="70427"/>
                    </a:lnTo>
                    <a:cubicBezTo>
                      <a:pt x="2505580" y="67387"/>
                      <a:pt x="2462530" y="57272"/>
                      <a:pt x="2421937" y="40472"/>
                    </a:cubicBezTo>
                    <a:close/>
                  </a:path>
                </a:pathLst>
              </a:custGeom>
              <a:solidFill>
                <a:srgbClr val="002060"/>
              </a:solidFill>
              <a:ln w="762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F184E400-57B5-59B3-FD37-C2C39D19218F}"/>
                  </a:ext>
                </a:extLst>
              </p:cNvPr>
              <p:cNvSpPr/>
              <p:nvPr/>
            </p:nvSpPr>
            <p:spPr>
              <a:xfrm>
                <a:off x="4476984" y="2499411"/>
                <a:ext cx="2549407" cy="261632"/>
              </a:xfrm>
              <a:custGeom>
                <a:avLst/>
                <a:gdLst>
                  <a:gd name="connsiteX0" fmla="*/ 2421937 w 2549407"/>
                  <a:gd name="connsiteY0" fmla="*/ 40472 h 261632"/>
                  <a:gd name="connsiteX1" fmla="*/ 2230732 w 2549407"/>
                  <a:gd name="connsiteY1" fmla="*/ 0 h 261632"/>
                  <a:gd name="connsiteX2" fmla="*/ 2039526 w 2549407"/>
                  <a:gd name="connsiteY2" fmla="*/ 40472 h 261632"/>
                  <a:gd name="connsiteX3" fmla="*/ 1912056 w 2549407"/>
                  <a:gd name="connsiteY3" fmla="*/ 70427 h 261632"/>
                  <a:gd name="connsiteX4" fmla="*/ 1912056 w 2549407"/>
                  <a:gd name="connsiteY4" fmla="*/ 70427 h 261632"/>
                  <a:gd name="connsiteX5" fmla="*/ 1784585 w 2549407"/>
                  <a:gd name="connsiteY5" fmla="*/ 40472 h 261632"/>
                  <a:gd name="connsiteX6" fmla="*/ 1593380 w 2549407"/>
                  <a:gd name="connsiteY6" fmla="*/ 0 h 261632"/>
                  <a:gd name="connsiteX7" fmla="*/ 1402174 w 2549407"/>
                  <a:gd name="connsiteY7" fmla="*/ 40472 h 261632"/>
                  <a:gd name="connsiteX8" fmla="*/ 1274704 w 2549407"/>
                  <a:gd name="connsiteY8" fmla="*/ 70427 h 261632"/>
                  <a:gd name="connsiteX9" fmla="*/ 1147233 w 2549407"/>
                  <a:gd name="connsiteY9" fmla="*/ 40472 h 261632"/>
                  <a:gd name="connsiteX10" fmla="*/ 956028 w 2549407"/>
                  <a:gd name="connsiteY10" fmla="*/ 0 h 261632"/>
                  <a:gd name="connsiteX11" fmla="*/ 764822 w 2549407"/>
                  <a:gd name="connsiteY11" fmla="*/ 40472 h 261632"/>
                  <a:gd name="connsiteX12" fmla="*/ 637352 w 2549407"/>
                  <a:gd name="connsiteY12" fmla="*/ 70427 h 261632"/>
                  <a:gd name="connsiteX13" fmla="*/ 509882 w 2549407"/>
                  <a:gd name="connsiteY13" fmla="*/ 40472 h 261632"/>
                  <a:gd name="connsiteX14" fmla="*/ 318676 w 2549407"/>
                  <a:gd name="connsiteY14" fmla="*/ 0 h 261632"/>
                  <a:gd name="connsiteX15" fmla="*/ 127470 w 2549407"/>
                  <a:gd name="connsiteY15" fmla="*/ 40472 h 261632"/>
                  <a:gd name="connsiteX16" fmla="*/ 0 w 2549407"/>
                  <a:gd name="connsiteY16" fmla="*/ 70427 h 261632"/>
                  <a:gd name="connsiteX17" fmla="*/ 0 w 2549407"/>
                  <a:gd name="connsiteY17" fmla="*/ 261633 h 261632"/>
                  <a:gd name="connsiteX18" fmla="*/ 191206 w 2549407"/>
                  <a:gd name="connsiteY18" fmla="*/ 221161 h 261632"/>
                  <a:gd name="connsiteX19" fmla="*/ 318676 w 2549407"/>
                  <a:gd name="connsiteY19" fmla="*/ 189294 h 261632"/>
                  <a:gd name="connsiteX20" fmla="*/ 446146 w 2549407"/>
                  <a:gd name="connsiteY20" fmla="*/ 221161 h 261632"/>
                  <a:gd name="connsiteX21" fmla="*/ 637352 w 2549407"/>
                  <a:gd name="connsiteY21" fmla="*/ 261633 h 261632"/>
                  <a:gd name="connsiteX22" fmla="*/ 828557 w 2549407"/>
                  <a:gd name="connsiteY22" fmla="*/ 221161 h 261632"/>
                  <a:gd name="connsiteX23" fmla="*/ 956028 w 2549407"/>
                  <a:gd name="connsiteY23" fmla="*/ 189294 h 261632"/>
                  <a:gd name="connsiteX24" fmla="*/ 1083498 w 2549407"/>
                  <a:gd name="connsiteY24" fmla="*/ 219249 h 261632"/>
                  <a:gd name="connsiteX25" fmla="*/ 1274704 w 2549407"/>
                  <a:gd name="connsiteY25" fmla="*/ 261633 h 261632"/>
                  <a:gd name="connsiteX26" fmla="*/ 1465909 w 2549407"/>
                  <a:gd name="connsiteY26" fmla="*/ 221161 h 261632"/>
                  <a:gd name="connsiteX27" fmla="*/ 1593380 w 2549407"/>
                  <a:gd name="connsiteY27" fmla="*/ 189294 h 261632"/>
                  <a:gd name="connsiteX28" fmla="*/ 1720850 w 2549407"/>
                  <a:gd name="connsiteY28" fmla="*/ 221161 h 261632"/>
                  <a:gd name="connsiteX29" fmla="*/ 1912056 w 2549407"/>
                  <a:gd name="connsiteY29" fmla="*/ 261633 h 261632"/>
                  <a:gd name="connsiteX30" fmla="*/ 2103261 w 2549407"/>
                  <a:gd name="connsiteY30" fmla="*/ 221161 h 261632"/>
                  <a:gd name="connsiteX31" fmla="*/ 2230732 w 2549407"/>
                  <a:gd name="connsiteY31" fmla="*/ 189294 h 261632"/>
                  <a:gd name="connsiteX32" fmla="*/ 2358202 w 2549407"/>
                  <a:gd name="connsiteY32" fmla="*/ 219249 h 261632"/>
                  <a:gd name="connsiteX33" fmla="*/ 2549408 w 2549407"/>
                  <a:gd name="connsiteY33" fmla="*/ 261633 h 261632"/>
                  <a:gd name="connsiteX34" fmla="*/ 2549408 w 2549407"/>
                  <a:gd name="connsiteY34" fmla="*/ 70427 h 261632"/>
                  <a:gd name="connsiteX35" fmla="*/ 2421937 w 2549407"/>
                  <a:gd name="connsiteY35" fmla="*/ 40472 h 261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549407" h="261632">
                    <a:moveTo>
                      <a:pt x="2421937" y="40472"/>
                    </a:moveTo>
                    <a:cubicBezTo>
                      <a:pt x="2360962" y="16227"/>
                      <a:pt x="2296303" y="2540"/>
                      <a:pt x="2230732" y="0"/>
                    </a:cubicBezTo>
                    <a:cubicBezTo>
                      <a:pt x="2165161" y="2540"/>
                      <a:pt x="2100502" y="16227"/>
                      <a:pt x="2039526" y="40472"/>
                    </a:cubicBezTo>
                    <a:cubicBezTo>
                      <a:pt x="1998933" y="57272"/>
                      <a:pt x="1955883" y="67387"/>
                      <a:pt x="1912056" y="70427"/>
                    </a:cubicBezTo>
                    <a:lnTo>
                      <a:pt x="1912056" y="70427"/>
                    </a:lnTo>
                    <a:cubicBezTo>
                      <a:pt x="1868228" y="67387"/>
                      <a:pt x="1825178" y="57272"/>
                      <a:pt x="1784585" y="40472"/>
                    </a:cubicBezTo>
                    <a:cubicBezTo>
                      <a:pt x="1723610" y="16227"/>
                      <a:pt x="1658950" y="2540"/>
                      <a:pt x="1593380" y="0"/>
                    </a:cubicBezTo>
                    <a:cubicBezTo>
                      <a:pt x="1527809" y="2540"/>
                      <a:pt x="1463150" y="16227"/>
                      <a:pt x="1402174" y="40472"/>
                    </a:cubicBezTo>
                    <a:cubicBezTo>
                      <a:pt x="1361581" y="57272"/>
                      <a:pt x="1318531" y="67387"/>
                      <a:pt x="1274704" y="70427"/>
                    </a:cubicBezTo>
                    <a:cubicBezTo>
                      <a:pt x="1230876" y="67387"/>
                      <a:pt x="1187826" y="57272"/>
                      <a:pt x="1147233" y="40472"/>
                    </a:cubicBezTo>
                    <a:cubicBezTo>
                      <a:pt x="1086258" y="16227"/>
                      <a:pt x="1021599" y="2540"/>
                      <a:pt x="956028" y="0"/>
                    </a:cubicBezTo>
                    <a:cubicBezTo>
                      <a:pt x="890457" y="2540"/>
                      <a:pt x="825798" y="16227"/>
                      <a:pt x="764822" y="40472"/>
                    </a:cubicBezTo>
                    <a:cubicBezTo>
                      <a:pt x="724226" y="57272"/>
                      <a:pt x="681179" y="67387"/>
                      <a:pt x="637352" y="70427"/>
                    </a:cubicBezTo>
                    <a:cubicBezTo>
                      <a:pt x="593524" y="67387"/>
                      <a:pt x="550478" y="57272"/>
                      <a:pt x="509882" y="40472"/>
                    </a:cubicBezTo>
                    <a:cubicBezTo>
                      <a:pt x="448906" y="16227"/>
                      <a:pt x="384247" y="2540"/>
                      <a:pt x="318676" y="0"/>
                    </a:cubicBezTo>
                    <a:cubicBezTo>
                      <a:pt x="253105" y="2540"/>
                      <a:pt x="188446" y="16227"/>
                      <a:pt x="127470" y="40472"/>
                    </a:cubicBezTo>
                    <a:cubicBezTo>
                      <a:pt x="86874" y="57272"/>
                      <a:pt x="43828" y="67387"/>
                      <a:pt x="0" y="70427"/>
                    </a:cubicBezTo>
                    <a:lnTo>
                      <a:pt x="0" y="261633"/>
                    </a:lnTo>
                    <a:cubicBezTo>
                      <a:pt x="65571" y="259093"/>
                      <a:pt x="130230" y="245406"/>
                      <a:pt x="191206" y="221161"/>
                    </a:cubicBezTo>
                    <a:cubicBezTo>
                      <a:pt x="231690" y="203710"/>
                      <a:pt x="274740" y="192945"/>
                      <a:pt x="318676" y="189294"/>
                    </a:cubicBezTo>
                    <a:cubicBezTo>
                      <a:pt x="362612" y="192945"/>
                      <a:pt x="405662" y="203710"/>
                      <a:pt x="446146" y="221161"/>
                    </a:cubicBezTo>
                    <a:cubicBezTo>
                      <a:pt x="507122" y="245406"/>
                      <a:pt x="571781" y="259093"/>
                      <a:pt x="637352" y="261633"/>
                    </a:cubicBezTo>
                    <a:cubicBezTo>
                      <a:pt x="702923" y="259093"/>
                      <a:pt x="767582" y="245406"/>
                      <a:pt x="828557" y="221161"/>
                    </a:cubicBezTo>
                    <a:cubicBezTo>
                      <a:pt x="869042" y="203710"/>
                      <a:pt x="912092" y="192945"/>
                      <a:pt x="956028" y="189294"/>
                    </a:cubicBezTo>
                    <a:cubicBezTo>
                      <a:pt x="999855" y="192334"/>
                      <a:pt x="1042905" y="202448"/>
                      <a:pt x="1083498" y="219249"/>
                    </a:cubicBezTo>
                    <a:cubicBezTo>
                      <a:pt x="1144314" y="244294"/>
                      <a:pt x="1209002" y="258634"/>
                      <a:pt x="1274704" y="261633"/>
                    </a:cubicBezTo>
                    <a:cubicBezTo>
                      <a:pt x="1340275" y="259093"/>
                      <a:pt x="1404934" y="245406"/>
                      <a:pt x="1465909" y="221161"/>
                    </a:cubicBezTo>
                    <a:cubicBezTo>
                      <a:pt x="1506394" y="203710"/>
                      <a:pt x="1549444" y="192949"/>
                      <a:pt x="1593380" y="189294"/>
                    </a:cubicBezTo>
                    <a:cubicBezTo>
                      <a:pt x="1637316" y="192949"/>
                      <a:pt x="1680366" y="203710"/>
                      <a:pt x="1720850" y="221161"/>
                    </a:cubicBezTo>
                    <a:cubicBezTo>
                      <a:pt x="1781826" y="245406"/>
                      <a:pt x="1846485" y="259093"/>
                      <a:pt x="1912056" y="261633"/>
                    </a:cubicBezTo>
                    <a:cubicBezTo>
                      <a:pt x="1977627" y="259093"/>
                      <a:pt x="2042286" y="245406"/>
                      <a:pt x="2103261" y="221161"/>
                    </a:cubicBezTo>
                    <a:cubicBezTo>
                      <a:pt x="2143746" y="203710"/>
                      <a:pt x="2186796" y="192949"/>
                      <a:pt x="2230732" y="189294"/>
                    </a:cubicBezTo>
                    <a:cubicBezTo>
                      <a:pt x="2274559" y="192334"/>
                      <a:pt x="2317609" y="202448"/>
                      <a:pt x="2358202" y="219249"/>
                    </a:cubicBezTo>
                    <a:cubicBezTo>
                      <a:pt x="2419018" y="244294"/>
                      <a:pt x="2483706" y="258634"/>
                      <a:pt x="2549408" y="261633"/>
                    </a:cubicBezTo>
                    <a:lnTo>
                      <a:pt x="2549408" y="70427"/>
                    </a:lnTo>
                    <a:cubicBezTo>
                      <a:pt x="2505580" y="67387"/>
                      <a:pt x="2462530" y="57272"/>
                      <a:pt x="2421937" y="40472"/>
                    </a:cubicBezTo>
                    <a:close/>
                  </a:path>
                </a:pathLst>
              </a:custGeom>
              <a:solidFill>
                <a:srgbClr val="002060"/>
              </a:solidFill>
              <a:ln w="762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</p:grpSp>
        <p:sp>
          <p:nvSpPr>
            <p:cNvPr id="11" name="L-Shape 10">
              <a:extLst>
                <a:ext uri="{FF2B5EF4-FFF2-40B4-BE49-F238E27FC236}">
                  <a16:creationId xmlns:a16="http://schemas.microsoft.com/office/drawing/2014/main" id="{BC2934ED-74AB-8F66-7507-2239F1FFA4D9}"/>
                </a:ext>
              </a:extLst>
            </p:cNvPr>
            <p:cNvSpPr/>
            <p:nvPr/>
          </p:nvSpPr>
          <p:spPr>
            <a:xfrm flipH="1" flipV="1">
              <a:off x="6520802" y="1472501"/>
              <a:ext cx="380437" cy="380437"/>
            </a:xfrm>
            <a:prstGeom prst="corner">
              <a:avLst>
                <a:gd name="adj1" fmla="val 41236"/>
                <a:gd name="adj2" fmla="val 41095"/>
              </a:avLst>
            </a:prstGeom>
            <a:solidFill>
              <a:srgbClr val="D3A523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L-Shape 13">
              <a:extLst>
                <a:ext uri="{FF2B5EF4-FFF2-40B4-BE49-F238E27FC236}">
                  <a16:creationId xmlns:a16="http://schemas.microsoft.com/office/drawing/2014/main" id="{C91C5142-BD54-1C52-A89E-AD4F628A0366}"/>
                </a:ext>
              </a:extLst>
            </p:cNvPr>
            <p:cNvSpPr/>
            <p:nvPr/>
          </p:nvSpPr>
          <p:spPr>
            <a:xfrm flipH="1">
              <a:off x="6520802" y="2416534"/>
              <a:ext cx="380437" cy="380437"/>
            </a:xfrm>
            <a:prstGeom prst="corner">
              <a:avLst>
                <a:gd name="adj1" fmla="val 41236"/>
                <a:gd name="adj2" fmla="val 41095"/>
              </a:avLst>
            </a:prstGeom>
            <a:solidFill>
              <a:srgbClr val="D3A523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L-Shape 15">
              <a:extLst>
                <a:ext uri="{FF2B5EF4-FFF2-40B4-BE49-F238E27FC236}">
                  <a16:creationId xmlns:a16="http://schemas.microsoft.com/office/drawing/2014/main" id="{5CD12551-8485-FF7E-5435-F1BD30411F2D}"/>
                </a:ext>
              </a:extLst>
            </p:cNvPr>
            <p:cNvSpPr/>
            <p:nvPr/>
          </p:nvSpPr>
          <p:spPr>
            <a:xfrm flipV="1">
              <a:off x="5020085" y="1472501"/>
              <a:ext cx="380437" cy="380437"/>
            </a:xfrm>
            <a:prstGeom prst="corner">
              <a:avLst>
                <a:gd name="adj1" fmla="val 41236"/>
                <a:gd name="adj2" fmla="val 41095"/>
              </a:avLst>
            </a:prstGeom>
            <a:solidFill>
              <a:srgbClr val="D3A523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L-Shape 16">
              <a:extLst>
                <a:ext uri="{FF2B5EF4-FFF2-40B4-BE49-F238E27FC236}">
                  <a16:creationId xmlns:a16="http://schemas.microsoft.com/office/drawing/2014/main" id="{6558FD08-CE5A-9BC6-667F-66F7E0C52694}"/>
                </a:ext>
              </a:extLst>
            </p:cNvPr>
            <p:cNvSpPr/>
            <p:nvPr/>
          </p:nvSpPr>
          <p:spPr>
            <a:xfrm>
              <a:off x="5020085" y="2416534"/>
              <a:ext cx="380437" cy="380437"/>
            </a:xfrm>
            <a:prstGeom prst="corner">
              <a:avLst>
                <a:gd name="adj1" fmla="val 41236"/>
                <a:gd name="adj2" fmla="val 41095"/>
              </a:avLst>
            </a:prstGeom>
            <a:solidFill>
              <a:srgbClr val="D3A523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6" name="Graphic 35" descr="Satellite with solid fill">
              <a:extLst>
                <a:ext uri="{FF2B5EF4-FFF2-40B4-BE49-F238E27FC236}">
                  <a16:creationId xmlns:a16="http://schemas.microsoft.com/office/drawing/2014/main" id="{AE91D685-F949-3AE1-EB72-53F8B99E7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5400522" y="724748"/>
              <a:ext cx="1244349" cy="1244349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650FBFC-2A8D-5F84-DF65-6B4661755E48}"/>
              </a:ext>
            </a:extLst>
          </p:cNvPr>
          <p:cNvSpPr txBox="1"/>
          <p:nvPr/>
        </p:nvSpPr>
        <p:spPr>
          <a:xfrm>
            <a:off x="1755421" y="4992989"/>
            <a:ext cx="868115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  <a:latin typeface="Avenir Next LT Pro"/>
              </a:rPr>
              <a:t>Koh En Yong | Ng Ding Xuan Arnold | Quek Hao Yong, Gabriel | Wong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  <a:latin typeface="Avenir Next LT Pro"/>
              </a:rPr>
              <a:t>Songhan</a:t>
            </a:r>
            <a:endParaRPr lang="en-US">
              <a:solidFill>
                <a:schemeClr val="bg1">
                  <a:lumMod val="50000"/>
                </a:schemeClr>
              </a:solidFill>
              <a:latin typeface="Avenir Next LT Pro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DB9D93-C903-DADD-07DF-BD6E3F7C130A}"/>
              </a:ext>
            </a:extLst>
          </p:cNvPr>
          <p:cNvCxnSpPr/>
          <p:nvPr/>
        </p:nvCxnSpPr>
        <p:spPr>
          <a:xfrm>
            <a:off x="2048931" y="4855633"/>
            <a:ext cx="8094133" cy="0"/>
          </a:xfrm>
          <a:prstGeom prst="line">
            <a:avLst/>
          </a:prstGeom>
          <a:ln w="76200">
            <a:solidFill>
              <a:srgbClr val="D3A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9332-8FB5-037C-443C-9D9E3F7E5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936" y="365126"/>
            <a:ext cx="11633663" cy="861508"/>
          </a:xfrm>
        </p:spPr>
        <p:txBody>
          <a:bodyPr>
            <a:normAutofit fontScale="90000"/>
          </a:bodyPr>
          <a:lstStyle/>
          <a:p>
            <a:r>
              <a:rPr lang="en-SG"/>
              <a:t>Identifying ships in satellite images has several uses in business and government</a:t>
            </a:r>
          </a:p>
        </p:txBody>
      </p:sp>
      <p:pic>
        <p:nvPicPr>
          <p:cNvPr id="8" name="Graphic 7" descr="Soldier male with solid fill">
            <a:extLst>
              <a:ext uri="{FF2B5EF4-FFF2-40B4-BE49-F238E27FC236}">
                <a16:creationId xmlns:a16="http://schemas.microsoft.com/office/drawing/2014/main" id="{E05549F0-39BC-D4F0-CDC4-480962F16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697" y="5066019"/>
            <a:ext cx="1210955" cy="1210955"/>
          </a:xfrm>
          <a:prstGeom prst="rect">
            <a:avLst/>
          </a:prstGeom>
        </p:spPr>
      </p:pic>
      <p:pic>
        <p:nvPicPr>
          <p:cNvPr id="13" name="Graphic 12" descr="Traffic light with solid fill">
            <a:extLst>
              <a:ext uri="{FF2B5EF4-FFF2-40B4-BE49-F238E27FC236}">
                <a16:creationId xmlns:a16="http://schemas.microsoft.com/office/drawing/2014/main" id="{64745B35-CD5A-4DF6-0DFF-CDBD13F6E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1697" y="1791981"/>
            <a:ext cx="1210955" cy="121095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0ABF646-4A5B-7CC8-C1BD-902DFA9CEB54}"/>
              </a:ext>
            </a:extLst>
          </p:cNvPr>
          <p:cNvGrpSpPr/>
          <p:nvPr/>
        </p:nvGrpSpPr>
        <p:grpSpPr>
          <a:xfrm>
            <a:off x="1943100" y="1705580"/>
            <a:ext cx="5095008" cy="1384995"/>
            <a:chOff x="1943100" y="1921480"/>
            <a:chExt cx="5095008" cy="138499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2EDB08-90C9-5C82-8076-8337A2CFC1F0}"/>
                </a:ext>
              </a:extLst>
            </p:cNvPr>
            <p:cNvSpPr txBox="1"/>
            <p:nvPr/>
          </p:nvSpPr>
          <p:spPr>
            <a:xfrm>
              <a:off x="1943100" y="1921480"/>
              <a:ext cx="5095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D3A523"/>
                  </a:solidFill>
                  <a:latin typeface="Avenir Next LT Pro" panose="020B0504020202020204" pitchFamily="34" charset="0"/>
                </a:rPr>
                <a:t>Maritime Traffic Management</a:t>
              </a:r>
              <a:endParaRPr lang="en-SG" sz="2400" b="1" dirty="0">
                <a:solidFill>
                  <a:srgbClr val="D3A52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F6827-C0BA-2463-4ACF-A76D381765D4}"/>
                </a:ext>
              </a:extLst>
            </p:cNvPr>
            <p:cNvSpPr txBox="1"/>
            <p:nvPr/>
          </p:nvSpPr>
          <p:spPr>
            <a:xfrm>
              <a:off x="1943100" y="2383145"/>
              <a:ext cx="494030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0" dirty="0">
                  <a:latin typeface="Avenir Next LT Pro" panose="020B0504020202020204" pitchFamily="34" charset="0"/>
                </a:rPr>
                <a:t>Real-time automated vessel counts in transit zones can facilitate operational decision making in maritime traffic management</a:t>
              </a:r>
              <a:endParaRPr lang="en-US" sz="18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913D3D9-ABC4-EB03-9FB2-C641982B839C}"/>
              </a:ext>
            </a:extLst>
          </p:cNvPr>
          <p:cNvGrpSpPr/>
          <p:nvPr/>
        </p:nvGrpSpPr>
        <p:grpSpPr>
          <a:xfrm>
            <a:off x="1943099" y="3273039"/>
            <a:ext cx="5095009" cy="1661994"/>
            <a:chOff x="1943099" y="3425700"/>
            <a:chExt cx="5095009" cy="166199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18038F-149F-DD16-82CA-1608290F4FDF}"/>
                </a:ext>
              </a:extLst>
            </p:cNvPr>
            <p:cNvSpPr txBox="1"/>
            <p:nvPr/>
          </p:nvSpPr>
          <p:spPr>
            <a:xfrm>
              <a:off x="1943099" y="3425700"/>
              <a:ext cx="50950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D3A523"/>
                  </a:solidFill>
                  <a:latin typeface="Avenir Next LT Pro" panose="020B0504020202020204" pitchFamily="34" charset="0"/>
                </a:rPr>
                <a:t>Maritime Surveillance &amp; Policing</a:t>
              </a:r>
              <a:endParaRPr lang="en-SG" sz="2400" b="1" dirty="0">
                <a:solidFill>
                  <a:srgbClr val="D3A52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CC7C66-6503-467E-D221-0F6A0F0F109F}"/>
                </a:ext>
              </a:extLst>
            </p:cNvPr>
            <p:cNvSpPr txBox="1"/>
            <p:nvPr/>
          </p:nvSpPr>
          <p:spPr>
            <a:xfrm>
              <a:off x="1943100" y="3887365"/>
              <a:ext cx="5095008" cy="1200329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sz="1800" b="0" dirty="0">
                  <a:latin typeface="Avenir Next LT Pro"/>
                </a:rPr>
                <a:t>Automated vessel detection can enable surveillance of large areas to support maritime policing to prevent and deter piracy, drug trafficking, illegal cargo movement, etc.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7DCF430-BC97-9B3C-E25F-FA37A69D087B}"/>
              </a:ext>
            </a:extLst>
          </p:cNvPr>
          <p:cNvGrpSpPr/>
          <p:nvPr/>
        </p:nvGrpSpPr>
        <p:grpSpPr>
          <a:xfrm>
            <a:off x="1940351" y="5117498"/>
            <a:ext cx="4940300" cy="1384995"/>
            <a:chOff x="1943100" y="5384600"/>
            <a:chExt cx="4940300" cy="138499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608CAD-5556-3F9E-0BCF-73468C315E31}"/>
                </a:ext>
              </a:extLst>
            </p:cNvPr>
            <p:cNvSpPr txBox="1"/>
            <p:nvPr/>
          </p:nvSpPr>
          <p:spPr>
            <a:xfrm>
              <a:off x="1943100" y="5384600"/>
              <a:ext cx="4940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>
                  <a:solidFill>
                    <a:srgbClr val="D3A523"/>
                  </a:solidFill>
                  <a:latin typeface="Avenir Next LT Pro" panose="020B0504020202020204" pitchFamily="34" charset="0"/>
                </a:rPr>
                <a:t>Naval Warfare</a:t>
              </a:r>
              <a:endParaRPr lang="en-SG" sz="2400" b="1">
                <a:solidFill>
                  <a:srgbClr val="D3A52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E3A92B-0817-9B8A-1DC8-A029C8DC6961}"/>
                </a:ext>
              </a:extLst>
            </p:cNvPr>
            <p:cNvSpPr txBox="1"/>
            <p:nvPr/>
          </p:nvSpPr>
          <p:spPr>
            <a:xfrm>
              <a:off x="1943100" y="5846265"/>
              <a:ext cx="49403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SG" dirty="0">
                  <a:latin typeface="Avenir Next LT Pro" panose="020B0504020202020204" pitchFamily="34" charset="0"/>
                  <a:cs typeface="Calibri"/>
                </a:rPr>
                <a:t>Automated </a:t>
              </a:r>
              <a:r>
                <a:rPr lang="en-SG" sz="1800" b="0" dirty="0">
                  <a:latin typeface="Avenir Next LT Pro" panose="020B0504020202020204" pitchFamily="34" charset="0"/>
                  <a:cs typeface="Calibri"/>
                </a:rPr>
                <a:t>vessel </a:t>
              </a:r>
              <a:r>
                <a:rPr lang="en-SG" dirty="0">
                  <a:latin typeface="Avenir Next LT Pro" panose="020B0504020202020204" pitchFamily="34" charset="0"/>
                  <a:cs typeface="Calibri"/>
                </a:rPr>
                <a:t>detection </a:t>
              </a:r>
              <a:r>
                <a:rPr lang="en-SG" sz="1800" b="0" dirty="0">
                  <a:latin typeface="Avenir Next LT Pro" panose="020B0504020202020204" pitchFamily="34" charset="0"/>
                  <a:cs typeface="Calibri"/>
                </a:rPr>
                <a:t>can </a:t>
              </a:r>
              <a:r>
                <a:rPr lang="en-SG" dirty="0">
                  <a:latin typeface="Avenir Next LT Pro" panose="020B0504020202020204" pitchFamily="34" charset="0"/>
                  <a:cs typeface="Calibri"/>
                </a:rPr>
                <a:t>support review of intelligence to identify enemy locations</a:t>
              </a:r>
              <a:endParaRPr lang="en-US" dirty="0">
                <a:latin typeface="Avenir Next LT Pro" panose="020B0504020202020204" pitchFamily="34" charset="0"/>
              </a:endParaRPr>
            </a:p>
          </p:txBody>
        </p:sp>
      </p:grpSp>
      <p:pic>
        <p:nvPicPr>
          <p:cNvPr id="1026" name="Picture 2" descr="How hard is it for an AI to detect ships on satellite images? | by Renaud  ALLIOUX | Preligens Stories | Medium">
            <a:extLst>
              <a:ext uri="{FF2B5EF4-FFF2-40B4-BE49-F238E27FC236}">
                <a16:creationId xmlns:a16="http://schemas.microsoft.com/office/drawing/2014/main" id="{47DB3C9A-461F-C3DE-035D-D122C4077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899" y="2308611"/>
            <a:ext cx="4485603" cy="327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Police male with solid fill">
            <a:extLst>
              <a:ext uri="{FF2B5EF4-FFF2-40B4-BE49-F238E27FC236}">
                <a16:creationId xmlns:a16="http://schemas.microsoft.com/office/drawing/2014/main" id="{9BE655B5-D0E4-E644-BF36-670B6B7021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6617" y="3503871"/>
            <a:ext cx="1210954" cy="121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8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441047D-EAA3-A7E7-FE9F-415C014AFFB0}"/>
              </a:ext>
            </a:extLst>
          </p:cNvPr>
          <p:cNvSpPr/>
          <p:nvPr/>
        </p:nvSpPr>
        <p:spPr>
          <a:xfrm>
            <a:off x="449348" y="2556272"/>
            <a:ext cx="11211762" cy="3936602"/>
          </a:xfrm>
          <a:prstGeom prst="roundRect">
            <a:avLst>
              <a:gd name="adj" fmla="val 423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A69B64E-1E51-A048-8BF9-DD8864B972F7}"/>
              </a:ext>
            </a:extLst>
          </p:cNvPr>
          <p:cNvSpPr txBox="1">
            <a:spLocks/>
          </p:cNvSpPr>
          <p:nvPr/>
        </p:nvSpPr>
        <p:spPr>
          <a:xfrm>
            <a:off x="278936" y="126740"/>
            <a:ext cx="11473279" cy="861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060"/>
                </a:solidFill>
                <a:latin typeface="Avenir Next LT Pro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SG"/>
              <a:t>Dataset Summary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E5167F-0DF9-5749-90E6-FCF379314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20" y="3436116"/>
            <a:ext cx="5614730" cy="266771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6AEE02-D8B2-1841-A12C-BDD9C5E13EB2}"/>
              </a:ext>
            </a:extLst>
          </p:cNvPr>
          <p:cNvSpPr txBox="1"/>
          <p:nvPr/>
        </p:nvSpPr>
        <p:spPr>
          <a:xfrm>
            <a:off x="391292" y="6522011"/>
            <a:ext cx="6242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aseline="30000">
                <a:latin typeface="Avenir Next LT Pro" panose="020B0504020202020204" pitchFamily="34" charset="0"/>
              </a:rPr>
              <a:t>1</a:t>
            </a:r>
            <a:r>
              <a:rPr lang="en-US" sz="1200">
                <a:latin typeface="Avenir Next LT Pro" panose="020B0504020202020204" pitchFamily="34" charset="0"/>
              </a:rPr>
              <a:t> Dataset can be found at: </a:t>
            </a:r>
            <a:r>
              <a:rPr lang="en-US" sz="1200">
                <a:latin typeface="Avenir Next LT Pro" panose="020B0504020202020204" pitchFamily="34" charset="0"/>
                <a:hlinkClick r:id="rId4"/>
              </a:rPr>
              <a:t>https://www.kaggle.com/competitions/airbus-ship-detection</a:t>
            </a:r>
            <a:endParaRPr lang="en-US" sz="1200">
              <a:latin typeface="Avenir Next LT Pro" panose="020B05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0766A7-C2C7-9FB6-2C86-EA106D195395}"/>
              </a:ext>
            </a:extLst>
          </p:cNvPr>
          <p:cNvSpPr txBox="1"/>
          <p:nvPr/>
        </p:nvSpPr>
        <p:spPr>
          <a:xfrm>
            <a:off x="530890" y="1685888"/>
            <a:ext cx="11033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rgbClr val="D3A523"/>
                </a:solidFill>
                <a:latin typeface="Avenir Next LT Pro" panose="020B0504020202020204" pitchFamily="34" charset="0"/>
              </a:rPr>
              <a:t>192,556 </a:t>
            </a:r>
            <a:r>
              <a:rPr lang="en-US" sz="2400" b="1">
                <a:latin typeface="Avenir Next LT Pro" panose="020B0504020202020204" pitchFamily="34" charset="0"/>
              </a:rPr>
              <a:t>images of open sea, docks, marinas, etc.</a:t>
            </a:r>
            <a:endParaRPr lang="en-SG" sz="3200" b="1">
              <a:latin typeface="Avenir Next LT Pro" panose="020B05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15A1BD6-FCB5-95D3-CEA1-1F519D6F0B0D}"/>
              </a:ext>
            </a:extLst>
          </p:cNvPr>
          <p:cNvSpPr/>
          <p:nvPr/>
        </p:nvSpPr>
        <p:spPr>
          <a:xfrm>
            <a:off x="805545" y="2775298"/>
            <a:ext cx="2583543" cy="62675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latin typeface="Avenir Next LT Pro" panose="020B0504020202020204" pitchFamily="34" charset="0"/>
              </a:rPr>
              <a:t>Input data</a:t>
            </a:r>
          </a:p>
          <a:p>
            <a:pPr algn="ctr"/>
            <a:r>
              <a:rPr lang="en-US" sz="1400">
                <a:latin typeface="Avenir Next LT Pro" panose="020B0504020202020204" pitchFamily="34" charset="0"/>
              </a:rPr>
              <a:t>Satellite images</a:t>
            </a:r>
            <a:endParaRPr lang="en-SG" sz="1400">
              <a:latin typeface="Avenir Next LT Pro" panose="020B05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64A9759-B8CD-C620-9F7B-5573F556AC1C}"/>
              </a:ext>
            </a:extLst>
          </p:cNvPr>
          <p:cNvSpPr/>
          <p:nvPr/>
        </p:nvSpPr>
        <p:spPr>
          <a:xfrm>
            <a:off x="3756307" y="2775298"/>
            <a:ext cx="2583543" cy="62675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latin typeface="Avenir Next LT Pro" panose="020B0504020202020204" pitchFamily="34" charset="0"/>
              </a:rPr>
              <a:t>Output label</a:t>
            </a:r>
          </a:p>
          <a:p>
            <a:pPr algn="ctr"/>
            <a:r>
              <a:rPr lang="en-US" sz="1400">
                <a:latin typeface="Avenir Next LT Pro" panose="020B0504020202020204" pitchFamily="34" charset="0"/>
              </a:rPr>
              <a:t>Object bounding boxes</a:t>
            </a:r>
            <a:endParaRPr lang="en-SG" sz="1400">
              <a:latin typeface="Avenir Next LT Pro" panose="020B05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B65D14A-94D2-9D1D-5530-B81BDA6E6056}"/>
              </a:ext>
            </a:extLst>
          </p:cNvPr>
          <p:cNvGrpSpPr/>
          <p:nvPr/>
        </p:nvGrpSpPr>
        <p:grpSpPr>
          <a:xfrm>
            <a:off x="7161189" y="3083751"/>
            <a:ext cx="4058233" cy="2881643"/>
            <a:chOff x="5213512" y="-3011464"/>
            <a:chExt cx="4058233" cy="288164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88F25DC-6A63-EA40-A91B-82A2E389F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3512" y="-3011464"/>
              <a:ext cx="4058233" cy="2576007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AF3159-3446-16CE-298C-E6204811145B}"/>
                </a:ext>
              </a:extLst>
            </p:cNvPr>
            <p:cNvSpPr txBox="1"/>
            <p:nvPr/>
          </p:nvSpPr>
          <p:spPr>
            <a:xfrm>
              <a:off x="5254172" y="-437598"/>
              <a:ext cx="397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venir Next LT Pro" panose="020B0504020202020204" pitchFamily="34" charset="0"/>
                </a:rPr>
                <a:t>Fig 1. </a:t>
              </a:r>
              <a:r>
                <a:rPr lang="en-US" sz="1400">
                  <a:latin typeface="Avenir Next LT Pro" panose="020B0504020202020204" pitchFamily="34" charset="0"/>
                </a:rPr>
                <a:t>Histogram of no. of ships per image</a:t>
              </a:r>
              <a:endParaRPr lang="en-SG" sz="140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86A640B-D05D-C741-501E-74BA6605AFE2}"/>
              </a:ext>
            </a:extLst>
          </p:cNvPr>
          <p:cNvGrpSpPr/>
          <p:nvPr/>
        </p:nvGrpSpPr>
        <p:grpSpPr>
          <a:xfrm>
            <a:off x="278936" y="1104321"/>
            <a:ext cx="10331914" cy="461665"/>
            <a:chOff x="278936" y="1369010"/>
            <a:chExt cx="10331914" cy="46166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0D7B4AA-173D-5F7E-7F84-B67EE4E6B9B1}"/>
                </a:ext>
              </a:extLst>
            </p:cNvPr>
            <p:cNvSpPr txBox="1"/>
            <p:nvPr/>
          </p:nvSpPr>
          <p:spPr>
            <a:xfrm>
              <a:off x="278936" y="1369010"/>
              <a:ext cx="10331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Avenir Next LT Pro" panose="020B0504020202020204" pitchFamily="34" charset="0"/>
                </a:rPr>
                <a:t>Dataset from </a:t>
              </a:r>
              <a:r>
                <a:rPr lang="en-US" sz="2400" i="1">
                  <a:latin typeface="Avenir Next LT Pro" panose="020B0504020202020204" pitchFamily="34" charset="0"/>
                </a:rPr>
                <a:t>Airbus Ship Detection Challenge</a:t>
              </a:r>
              <a:r>
                <a:rPr lang="en-US" sz="2400" i="1" baseline="30000">
                  <a:latin typeface="Avenir Next LT Pro" panose="020B0504020202020204" pitchFamily="34" charset="0"/>
                </a:rPr>
                <a:t>1</a:t>
              </a:r>
              <a:r>
                <a:rPr lang="en-US" sz="2400" i="1">
                  <a:latin typeface="Avenir Next LT Pro" panose="020B0504020202020204" pitchFamily="34" charset="0"/>
                </a:rPr>
                <a:t> </a:t>
              </a:r>
              <a:r>
                <a:rPr lang="en-US" sz="2400">
                  <a:latin typeface="Avenir Next LT Pro" panose="020B0504020202020204" pitchFamily="34" charset="0"/>
                </a:rPr>
                <a:t>on </a:t>
              </a:r>
              <a:endParaRPr lang="en-SG" sz="1400">
                <a:latin typeface="Avenir Next LT Pro" panose="020B0504020202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9A341AC8-1EC5-CE2B-EB46-6E4ECA679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16799" y="1424019"/>
              <a:ext cx="928915" cy="3590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318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D5AA66F-7ABB-3E56-F4C6-F40FEFFA304F}"/>
              </a:ext>
            </a:extLst>
          </p:cNvPr>
          <p:cNvSpPr/>
          <p:nvPr/>
        </p:nvSpPr>
        <p:spPr>
          <a:xfrm>
            <a:off x="6188250" y="979780"/>
            <a:ext cx="5817741" cy="5290903"/>
          </a:xfrm>
          <a:prstGeom prst="roundRect">
            <a:avLst>
              <a:gd name="adj" fmla="val 261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8E7939-B881-A944-91EF-7155CE34CA24}"/>
              </a:ext>
            </a:extLst>
          </p:cNvPr>
          <p:cNvSpPr txBox="1">
            <a:spLocks/>
          </p:cNvSpPr>
          <p:nvPr/>
        </p:nvSpPr>
        <p:spPr>
          <a:xfrm>
            <a:off x="278937" y="183910"/>
            <a:ext cx="10223810" cy="861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060"/>
                </a:solidFill>
                <a:latin typeface="Avenir Next LT Pro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SG"/>
              <a:t>Modelling approach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8F5260-7C78-644B-99F8-4C2C277064C9}"/>
              </a:ext>
            </a:extLst>
          </p:cNvPr>
          <p:cNvGrpSpPr/>
          <p:nvPr/>
        </p:nvGrpSpPr>
        <p:grpSpPr>
          <a:xfrm>
            <a:off x="501152" y="1003235"/>
            <a:ext cx="3614834" cy="2838043"/>
            <a:chOff x="588079" y="2097372"/>
            <a:chExt cx="3614834" cy="2838043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B7DF86FA-A4D1-5A33-7833-02B6E3DF3D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78" r="7786"/>
            <a:stretch/>
          </p:blipFill>
          <p:spPr>
            <a:xfrm>
              <a:off x="588079" y="2097372"/>
              <a:ext cx="3614834" cy="2838043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09DB86-EEC6-D241-A17F-B5544756C9A7}"/>
                </a:ext>
              </a:extLst>
            </p:cNvPr>
            <p:cNvSpPr/>
            <p:nvPr/>
          </p:nvSpPr>
          <p:spPr>
            <a:xfrm>
              <a:off x="3332136" y="4076054"/>
              <a:ext cx="774915" cy="7129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8DE3D112-8E92-344A-A613-7D66C602AF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67" t="70925" r="8939" b="5359"/>
          <a:stretch/>
        </p:blipFill>
        <p:spPr>
          <a:xfrm>
            <a:off x="3694659" y="2098514"/>
            <a:ext cx="1989316" cy="17945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892024-E823-7EAA-3317-81F6C6D6C565}"/>
              </a:ext>
            </a:extLst>
          </p:cNvPr>
          <p:cNvSpPr txBox="1"/>
          <p:nvPr/>
        </p:nvSpPr>
        <p:spPr>
          <a:xfrm>
            <a:off x="278937" y="4068608"/>
            <a:ext cx="558483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venir Next LT Pro" panose="020B0504020202020204" pitchFamily="34" charset="0"/>
              </a:rPr>
              <a:t>U-Net is a deep CNN architecture which is ideal for </a:t>
            </a:r>
            <a:r>
              <a:rPr lang="en-US" sz="2000" b="1">
                <a:latin typeface="Avenir Next LT Pro" panose="020B0504020202020204" pitchFamily="34" charset="0"/>
              </a:rPr>
              <a:t>semantic segmentation</a:t>
            </a:r>
            <a:r>
              <a:rPr lang="en-US" sz="2000" baseline="30000">
                <a:latin typeface="Avenir Next LT Pro" panose="020B0504020202020204" pitchFamily="34" charset="0"/>
              </a:rPr>
              <a:t>1</a:t>
            </a:r>
            <a:r>
              <a:rPr lang="en-US" sz="2000">
                <a:latin typeface="Avenir Next LT Pro" panose="020B0504020202020204" pitchFamily="34" charset="0"/>
              </a:rPr>
              <a:t> in computer vision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venir Next LT Pro" panose="020B0504020202020204" pitchFamily="34" charset="0"/>
              </a:rPr>
              <a:t>Generates a </a:t>
            </a:r>
            <a:r>
              <a:rPr lang="en-US" sz="2000" b="1">
                <a:latin typeface="Avenir Next LT Pro" panose="020B0504020202020204" pitchFamily="34" charset="0"/>
              </a:rPr>
              <a:t>label for each pixel </a:t>
            </a:r>
            <a:r>
              <a:rPr lang="en-US" sz="2000">
                <a:latin typeface="Avenir Next LT Pro" panose="020B0504020202020204" pitchFamily="34" charset="0"/>
              </a:rPr>
              <a:t>which creates a mask identifying which parts of the image are ships</a:t>
            </a:r>
            <a:endParaRPr lang="en-SG" sz="2000">
              <a:latin typeface="Avenir Next LT Pro" panose="020B05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D8BBDC-BF5A-68B6-C309-310116D08379}"/>
              </a:ext>
            </a:extLst>
          </p:cNvPr>
          <p:cNvSpPr txBox="1"/>
          <p:nvPr/>
        </p:nvSpPr>
        <p:spPr>
          <a:xfrm>
            <a:off x="278937" y="6374422"/>
            <a:ext cx="88665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12713" algn="l"/>
              </a:tabLst>
            </a:pPr>
            <a:r>
              <a:rPr lang="en-US" sz="1100" baseline="30000">
                <a:latin typeface="Avenir Next LT Pro" panose="020B0504020202020204" pitchFamily="34" charset="0"/>
              </a:rPr>
              <a:t>1</a:t>
            </a:r>
            <a:r>
              <a:rPr lang="en-US" sz="1100">
                <a:latin typeface="Avenir Next LT Pro" panose="020B0504020202020204" pitchFamily="34" charset="0"/>
              </a:rPr>
              <a:t> 	</a:t>
            </a:r>
            <a:r>
              <a:rPr lang="en-SG" sz="1100" err="1">
                <a:effectLst/>
                <a:latin typeface="Avenir Next LT Pro" panose="020B0504020202020204" pitchFamily="34" charset="0"/>
              </a:rPr>
              <a:t>Ronneberger</a:t>
            </a:r>
            <a:r>
              <a:rPr lang="en-SG" sz="1100">
                <a:effectLst/>
                <a:latin typeface="Avenir Next LT Pro" panose="020B0504020202020204" pitchFamily="34" charset="0"/>
              </a:rPr>
              <a:t>, O., Fischer, P., &amp; </a:t>
            </a:r>
            <a:r>
              <a:rPr lang="en-SG" sz="1100" err="1">
                <a:effectLst/>
                <a:latin typeface="Avenir Next LT Pro" panose="020B0504020202020204" pitchFamily="34" charset="0"/>
              </a:rPr>
              <a:t>Brox</a:t>
            </a:r>
            <a:r>
              <a:rPr lang="en-SG" sz="1100">
                <a:effectLst/>
                <a:latin typeface="Avenir Next LT Pro" panose="020B0504020202020204" pitchFamily="34" charset="0"/>
              </a:rPr>
              <a:t>, T. (2015, May 18). </a:t>
            </a:r>
            <a:r>
              <a:rPr lang="en-SG" sz="1100" i="1">
                <a:effectLst/>
                <a:latin typeface="Avenir Next LT Pro" panose="020B0504020202020204" pitchFamily="34" charset="0"/>
              </a:rPr>
              <a:t>U-Net: Convolutional Networks for Biomedical Image Segmentation</a:t>
            </a:r>
            <a:r>
              <a:rPr lang="en-SG" sz="1100">
                <a:effectLst/>
                <a:latin typeface="Avenir Next LT Pro" panose="020B0504020202020204" pitchFamily="34" charset="0"/>
              </a:rPr>
              <a:t>. arXiv.org. </a:t>
            </a:r>
          </a:p>
          <a:p>
            <a:pPr marL="112713"/>
            <a:r>
              <a:rPr lang="en-SG" sz="1100">
                <a:effectLst/>
                <a:latin typeface="Avenir Next LT Pro" panose="020B0504020202020204" pitchFamily="34" charset="0"/>
              </a:rPr>
              <a:t>Retrieved May 29, 2022, from https://arxiv.org/abs/1505.04597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AEECB8-9526-883D-DCC8-D65F6F252CF7}"/>
              </a:ext>
            </a:extLst>
          </p:cNvPr>
          <p:cNvGrpSpPr/>
          <p:nvPr/>
        </p:nvGrpSpPr>
        <p:grpSpPr>
          <a:xfrm>
            <a:off x="9687906" y="1459025"/>
            <a:ext cx="2098099" cy="1876722"/>
            <a:chOff x="9604937" y="1074672"/>
            <a:chExt cx="2491950" cy="2229017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824CA05-6378-8D65-08B5-DBC848D355DD}"/>
                </a:ext>
              </a:extLst>
            </p:cNvPr>
            <p:cNvSpPr/>
            <p:nvPr/>
          </p:nvSpPr>
          <p:spPr>
            <a:xfrm>
              <a:off x="10048263" y="1376737"/>
              <a:ext cx="1944991" cy="1924772"/>
            </a:xfrm>
            <a:custGeom>
              <a:avLst/>
              <a:gdLst>
                <a:gd name="connsiteX0" fmla="*/ 694406 w 1944991"/>
                <a:gd name="connsiteY0" fmla="*/ 0 h 1924772"/>
                <a:gd name="connsiteX1" fmla="*/ 1250587 w 1944991"/>
                <a:gd name="connsiteY1" fmla="*/ 0 h 1924772"/>
                <a:gd name="connsiteX2" fmla="*/ 1250587 w 1944991"/>
                <a:gd name="connsiteY2" fmla="*/ 436704 h 1924772"/>
                <a:gd name="connsiteX3" fmla="*/ 1666901 w 1944991"/>
                <a:gd name="connsiteY3" fmla="*/ 196345 h 1924772"/>
                <a:gd name="connsiteX4" fmla="*/ 1944991 w 1944991"/>
                <a:gd name="connsiteY4" fmla="*/ 678012 h 1924772"/>
                <a:gd name="connsiteX5" fmla="*/ 1250587 w 1944991"/>
                <a:gd name="connsiteY5" fmla="*/ 1078926 h 1924772"/>
                <a:gd name="connsiteX6" fmla="*/ 1250587 w 1944991"/>
                <a:gd name="connsiteY6" fmla="*/ 1924772 h 1924772"/>
                <a:gd name="connsiteX7" fmla="*/ 694406 w 1944991"/>
                <a:gd name="connsiteY7" fmla="*/ 1924772 h 1924772"/>
                <a:gd name="connsiteX8" fmla="*/ 694406 w 1944991"/>
                <a:gd name="connsiteY8" fmla="*/ 1400037 h 1924772"/>
                <a:gd name="connsiteX9" fmla="*/ 278090 w 1944991"/>
                <a:gd name="connsiteY9" fmla="*/ 1640398 h 1924772"/>
                <a:gd name="connsiteX10" fmla="*/ 0 w 1944991"/>
                <a:gd name="connsiteY10" fmla="*/ 1158731 h 1924772"/>
                <a:gd name="connsiteX11" fmla="*/ 694406 w 1944991"/>
                <a:gd name="connsiteY11" fmla="*/ 757815 h 192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44991" h="1924772">
                  <a:moveTo>
                    <a:pt x="694406" y="0"/>
                  </a:moveTo>
                  <a:lnTo>
                    <a:pt x="1250587" y="0"/>
                  </a:lnTo>
                  <a:lnTo>
                    <a:pt x="1250587" y="436704"/>
                  </a:lnTo>
                  <a:lnTo>
                    <a:pt x="1666901" y="196345"/>
                  </a:lnTo>
                  <a:lnTo>
                    <a:pt x="1944991" y="678012"/>
                  </a:lnTo>
                  <a:lnTo>
                    <a:pt x="1250587" y="1078926"/>
                  </a:lnTo>
                  <a:lnTo>
                    <a:pt x="1250587" y="1924772"/>
                  </a:lnTo>
                  <a:lnTo>
                    <a:pt x="694406" y="1924772"/>
                  </a:lnTo>
                  <a:lnTo>
                    <a:pt x="694406" y="1400037"/>
                  </a:lnTo>
                  <a:lnTo>
                    <a:pt x="278090" y="1640398"/>
                  </a:lnTo>
                  <a:lnTo>
                    <a:pt x="0" y="1158731"/>
                  </a:lnTo>
                  <a:lnTo>
                    <a:pt x="694406" y="75781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46CBE69-10C7-4911-3447-111A45A2D373}"/>
                </a:ext>
              </a:extLst>
            </p:cNvPr>
            <p:cNvSpPr/>
            <p:nvPr/>
          </p:nvSpPr>
          <p:spPr>
            <a:xfrm>
              <a:off x="10755405" y="1815621"/>
              <a:ext cx="556181" cy="963333"/>
            </a:xfrm>
            <a:custGeom>
              <a:avLst/>
              <a:gdLst>
                <a:gd name="connsiteX0" fmla="*/ 556181 w 556181"/>
                <a:gd name="connsiteY0" fmla="*/ 0 h 963333"/>
                <a:gd name="connsiteX1" fmla="*/ 556181 w 556181"/>
                <a:gd name="connsiteY1" fmla="*/ 642222 h 963333"/>
                <a:gd name="connsiteX2" fmla="*/ 0 w 556181"/>
                <a:gd name="connsiteY2" fmla="*/ 963333 h 963333"/>
                <a:gd name="connsiteX3" fmla="*/ 0 w 556181"/>
                <a:gd name="connsiteY3" fmla="*/ 321111 h 96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181" h="963333">
                  <a:moveTo>
                    <a:pt x="556181" y="0"/>
                  </a:moveTo>
                  <a:lnTo>
                    <a:pt x="556181" y="642222"/>
                  </a:lnTo>
                  <a:lnTo>
                    <a:pt x="0" y="963333"/>
                  </a:lnTo>
                  <a:lnTo>
                    <a:pt x="0" y="321111"/>
                  </a:lnTo>
                  <a:close/>
                </a:path>
              </a:pathLst>
            </a:custGeom>
            <a:solidFill>
              <a:srgbClr val="D3A5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72DEA0D-666D-0313-FB70-42AC70513A7B}"/>
                </a:ext>
              </a:extLst>
            </p:cNvPr>
            <p:cNvSpPr/>
            <p:nvPr/>
          </p:nvSpPr>
          <p:spPr>
            <a:xfrm>
              <a:off x="10755405" y="1378917"/>
              <a:ext cx="556181" cy="1924772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D724D4-812B-4095-5D6B-9DD1C7828093}"/>
                </a:ext>
              </a:extLst>
            </p:cNvPr>
            <p:cNvSpPr/>
            <p:nvPr/>
          </p:nvSpPr>
          <p:spPr>
            <a:xfrm rot="3600000">
              <a:off x="10755404" y="1334902"/>
              <a:ext cx="556181" cy="19247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7C83EA-9E14-8675-901A-770F390B958F}"/>
                </a:ext>
              </a:extLst>
            </p:cNvPr>
            <p:cNvSpPr txBox="1"/>
            <p:nvPr/>
          </p:nvSpPr>
          <p:spPr>
            <a:xfrm>
              <a:off x="10760122" y="1074672"/>
              <a:ext cx="1336765" cy="310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>
                  <a:solidFill>
                    <a:srgbClr val="002060"/>
                  </a:solidFill>
                  <a:latin typeface="Avenir Next LT Pro" panose="020B0504020202020204" pitchFamily="34" charset="0"/>
                </a:rPr>
                <a:t>Ground truth</a:t>
              </a:r>
              <a:endParaRPr lang="en-SG" sz="1100" b="1">
                <a:solidFill>
                  <a:srgbClr val="002060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5A6E7F-5CFF-7E25-A635-55CADB5E7750}"/>
                </a:ext>
              </a:extLst>
            </p:cNvPr>
            <p:cNvSpPr txBox="1"/>
            <p:nvPr/>
          </p:nvSpPr>
          <p:spPr>
            <a:xfrm>
              <a:off x="9604937" y="1936570"/>
              <a:ext cx="10997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>
                  <a:solidFill>
                    <a:srgbClr val="FF0000"/>
                  </a:solidFill>
                  <a:latin typeface="Avenir Next LT Pro" panose="020B0504020202020204" pitchFamily="34" charset="0"/>
                </a:rPr>
                <a:t>Prediction</a:t>
              </a:r>
              <a:endParaRPr lang="en-SG" sz="1100" b="1">
                <a:solidFill>
                  <a:srgbClr val="FF0000"/>
                </a:solidFill>
                <a:latin typeface="Avenir Next LT Pro" panose="020B0504020202020204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E82643C-0198-3D72-9C31-31FF5F1D7B55}"/>
              </a:ext>
            </a:extLst>
          </p:cNvPr>
          <p:cNvSpPr txBox="1"/>
          <p:nvPr/>
        </p:nvSpPr>
        <p:spPr>
          <a:xfrm>
            <a:off x="6390212" y="1431242"/>
            <a:ext cx="3614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latin typeface="Avenir Next LT Pro" panose="020B0504020202020204" pitchFamily="34" charset="0"/>
              </a:rPr>
              <a:t>Intersection of Union (</a:t>
            </a:r>
            <a:r>
              <a:rPr lang="en-US" sz="1600" err="1">
                <a:latin typeface="Avenir Next LT Pro" panose="020B0504020202020204" pitchFamily="34" charset="0"/>
              </a:rPr>
              <a:t>IoU</a:t>
            </a:r>
            <a:r>
              <a:rPr lang="en-US" sz="1600">
                <a:latin typeface="Avenir Next LT Pro" panose="020B0504020202020204" pitchFamily="34" charset="0"/>
              </a:rPr>
              <a:t>) is given by:</a:t>
            </a:r>
            <a:endParaRPr lang="en-SG" sz="1600">
              <a:latin typeface="Avenir Next LT Pro" panose="020B0504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4B16E03-7E62-C5DA-CE56-3FC257D22C66}"/>
              </a:ext>
            </a:extLst>
          </p:cNvPr>
          <p:cNvSpPr/>
          <p:nvPr/>
        </p:nvSpPr>
        <p:spPr>
          <a:xfrm>
            <a:off x="6188250" y="507058"/>
            <a:ext cx="5817741" cy="43462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Avenir Next LT Pro" panose="020B0504020202020204" pitchFamily="34" charset="0"/>
              </a:rPr>
              <a:t>Performance Measurement</a:t>
            </a:r>
            <a:endParaRPr lang="en-SG" sz="2000">
              <a:latin typeface="Avenir Next LT Pro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A8F4A3-40CE-1777-1A3D-0AA8729F238C}"/>
                  </a:ext>
                </a:extLst>
              </p:cNvPr>
              <p:cNvSpPr txBox="1"/>
              <p:nvPr/>
            </p:nvSpPr>
            <p:spPr>
              <a:xfrm>
                <a:off x="7228788" y="1996516"/>
                <a:ext cx="1880130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𝐼𝑜𝑈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SG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A8F4A3-40CE-1777-1A3D-0AA8729F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788" y="1996516"/>
                <a:ext cx="1880130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A3DBA3A7-CC06-8653-AA5F-7BBBD56DB5BF}"/>
              </a:ext>
            </a:extLst>
          </p:cNvPr>
          <p:cNvSpPr txBox="1"/>
          <p:nvPr/>
        </p:nvSpPr>
        <p:spPr>
          <a:xfrm>
            <a:off x="6390212" y="2664552"/>
            <a:ext cx="3508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latin typeface="Avenir Next LT Pro" panose="020B0504020202020204" pitchFamily="34" charset="0"/>
              </a:rPr>
              <a:t>Different threshold can be set for calculation of ROC curve</a:t>
            </a:r>
            <a:endParaRPr lang="en-SG" sz="1600">
              <a:latin typeface="Avenir Next LT Pro" panose="020B05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014D36-2B16-2157-9569-71ED8A93A3A1}"/>
              </a:ext>
            </a:extLst>
          </p:cNvPr>
          <p:cNvSpPr txBox="1"/>
          <p:nvPr/>
        </p:nvSpPr>
        <p:spPr>
          <a:xfrm>
            <a:off x="6390212" y="1053664"/>
            <a:ext cx="4524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>
                <a:latin typeface="Avenir Next LT Pro" panose="020B0504020202020204" pitchFamily="34" charset="0"/>
              </a:rPr>
              <a:t>Determining prediction correctness</a:t>
            </a:r>
            <a:endParaRPr lang="en-SG" b="1">
              <a:latin typeface="Avenir Next LT Pro" panose="020B05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85B655-3E91-113B-1E35-30A97CA21DA0}"/>
              </a:ext>
            </a:extLst>
          </p:cNvPr>
          <p:cNvSpPr txBox="1"/>
          <p:nvPr/>
        </p:nvSpPr>
        <p:spPr>
          <a:xfrm>
            <a:off x="6390212" y="3567670"/>
            <a:ext cx="4524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>
                <a:latin typeface="Avenir Next LT Pro" panose="020B0504020202020204" pitchFamily="34" charset="0"/>
              </a:rPr>
              <a:t>Measuring model performance</a:t>
            </a:r>
            <a:endParaRPr lang="en-SG" b="1">
              <a:latin typeface="Avenir Next LT Pro" panose="020B05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35C352-9594-81CA-B4E0-651809159FCD}"/>
              </a:ext>
            </a:extLst>
          </p:cNvPr>
          <p:cNvSpPr txBox="1"/>
          <p:nvPr/>
        </p:nvSpPr>
        <p:spPr>
          <a:xfrm>
            <a:off x="6446331" y="3991928"/>
            <a:ext cx="3614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latin typeface="Avenir Next LT Pro" panose="020B0504020202020204" pitchFamily="34" charset="0"/>
              </a:rPr>
              <a:t>F2-score given by:</a:t>
            </a:r>
            <a:endParaRPr lang="en-SG" sz="1600">
              <a:latin typeface="Avenir Next LT Pro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EFAE63D-7D92-C59B-F1FA-E67557AD2BC4}"/>
                  </a:ext>
                </a:extLst>
              </p:cNvPr>
              <p:cNvSpPr txBox="1"/>
              <p:nvPr/>
            </p:nvSpPr>
            <p:spPr>
              <a:xfrm>
                <a:off x="7517777" y="4434221"/>
                <a:ext cx="3182281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SG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EFAE63D-7D92-C59B-F1FA-E67557AD2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777" y="4434221"/>
                <a:ext cx="3182281" cy="6049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EA413758-DF61-480E-99C9-E1CE0CDBFA1E}"/>
              </a:ext>
            </a:extLst>
          </p:cNvPr>
          <p:cNvSpPr txBox="1"/>
          <p:nvPr/>
        </p:nvSpPr>
        <p:spPr>
          <a:xfrm>
            <a:off x="6446331" y="5197860"/>
            <a:ext cx="5466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latin typeface="Avenir Next LT Pro" panose="020B0504020202020204" pitchFamily="34" charset="0"/>
              </a:rPr>
              <a:t>Weight performance measurement to recall </a:t>
            </a:r>
            <a:r>
              <a:rPr lang="en-US" sz="1600">
                <a:latin typeface="Avenir Next LT Pro" panose="020B0504020202020204" pitchFamily="34" charset="0"/>
              </a:rPr>
              <a:t>as we want to ensure a larger proportion of actual ships are captured</a:t>
            </a:r>
            <a:endParaRPr lang="en-SG" sz="160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49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12">
            <a:extLst>
              <a:ext uri="{FF2B5EF4-FFF2-40B4-BE49-F238E27FC236}">
                <a16:creationId xmlns:a16="http://schemas.microsoft.com/office/drawing/2014/main" id="{CA96EF34-802E-204A-6166-F16936D1CF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1041798"/>
              </p:ext>
            </p:extLst>
          </p:nvPr>
        </p:nvGraphicFramePr>
        <p:xfrm>
          <a:off x="-398457" y="983484"/>
          <a:ext cx="12431572" cy="5616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4F84E392-248C-A10A-27CE-45EBA371D769}"/>
              </a:ext>
            </a:extLst>
          </p:cNvPr>
          <p:cNvSpPr txBox="1">
            <a:spLocks/>
          </p:cNvSpPr>
          <p:nvPr/>
        </p:nvSpPr>
        <p:spPr>
          <a:xfrm>
            <a:off x="278937" y="183910"/>
            <a:ext cx="10223810" cy="861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060"/>
                </a:solidFill>
                <a:latin typeface="Avenir Next LT Pro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SG"/>
              <a:t>Machine Learning Pipeline</a:t>
            </a:r>
          </a:p>
        </p:txBody>
      </p:sp>
    </p:spTree>
    <p:extLst>
      <p:ext uri="{BB962C8B-B14F-4D97-AF65-F5344CB8AC3E}">
        <p14:creationId xmlns:p14="http://schemas.microsoft.com/office/powerpoint/2010/main" val="2161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8" descr="New Google Logo great">
            <a:extLst>
              <a:ext uri="{FF2B5EF4-FFF2-40B4-BE49-F238E27FC236}">
                <a16:creationId xmlns:a16="http://schemas.microsoft.com/office/drawing/2014/main" id="{BB406895-2CB9-9C00-48C6-EB3102B3F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453" y="5621544"/>
            <a:ext cx="1435846" cy="86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ew Google Logo great">
            <a:extLst>
              <a:ext uri="{FF2B5EF4-FFF2-40B4-BE49-F238E27FC236}">
                <a16:creationId xmlns:a16="http://schemas.microsoft.com/office/drawing/2014/main" id="{E20FC427-FFEB-EE9F-7634-F33B6EAD1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63" y="1552216"/>
            <a:ext cx="1435846" cy="86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22335DE-CD4A-2914-9F5A-21A4ED6E8747}"/>
              </a:ext>
            </a:extLst>
          </p:cNvPr>
          <p:cNvSpPr txBox="1">
            <a:spLocks/>
          </p:cNvSpPr>
          <p:nvPr/>
        </p:nvSpPr>
        <p:spPr>
          <a:xfrm>
            <a:off x="278937" y="183910"/>
            <a:ext cx="10223810" cy="861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060"/>
                </a:solidFill>
                <a:latin typeface="Avenir Next LT Pro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SG"/>
              <a:t>How is CI/CD planned?</a:t>
            </a:r>
          </a:p>
        </p:txBody>
      </p:sp>
      <p:pic>
        <p:nvPicPr>
          <p:cNvPr id="1026" name="Picture 2" descr="GitHub logo and symbol, meaning, history, PNG">
            <a:extLst>
              <a:ext uri="{FF2B5EF4-FFF2-40B4-BE49-F238E27FC236}">
                <a16:creationId xmlns:a16="http://schemas.microsoft.com/office/drawing/2014/main" id="{FC0F3EA6-70D2-2D30-83FC-0BDEA991C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746" y="1267488"/>
            <a:ext cx="1531570" cy="86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D6B0D5-AE79-81B9-56D4-93040C4C137A}"/>
              </a:ext>
            </a:extLst>
          </p:cNvPr>
          <p:cNvSpPr txBox="1"/>
          <p:nvPr/>
        </p:nvSpPr>
        <p:spPr>
          <a:xfrm>
            <a:off x="1339736" y="2107974"/>
            <a:ext cx="140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  <a:latin typeface="Avenir Next LT Pro" panose="020B0504020202020204" pitchFamily="34" charset="77"/>
              </a:rPr>
              <a:t>Repository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E711F4E-E8D1-F19E-6017-F87060E9A3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2350243"/>
              </p:ext>
            </p:extLst>
          </p:nvPr>
        </p:nvGraphicFramePr>
        <p:xfrm>
          <a:off x="472068" y="2218601"/>
          <a:ext cx="11329143" cy="1058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30" name="Picture 6" descr="Google Cloud Build | Google Cloud Platform">
            <a:extLst>
              <a:ext uri="{FF2B5EF4-FFF2-40B4-BE49-F238E27FC236}">
                <a16:creationId xmlns:a16="http://schemas.microsoft.com/office/drawing/2014/main" id="{A4726FD4-30EB-77B0-309B-6B1DC6D15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302" y="1285614"/>
            <a:ext cx="474135" cy="53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295DC5-8038-F4AA-C339-EF6BF0501F19}"/>
              </a:ext>
            </a:extLst>
          </p:cNvPr>
          <p:cNvSpPr txBox="1"/>
          <p:nvPr/>
        </p:nvSpPr>
        <p:spPr>
          <a:xfrm>
            <a:off x="5366289" y="2125903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  <a:latin typeface="Avenir Next LT Pro" panose="020B0504020202020204" pitchFamily="34" charset="77"/>
              </a:rPr>
              <a:t>Cloud Build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2F7C91-8207-6B76-C5EA-09E37AE879D5}"/>
              </a:ext>
            </a:extLst>
          </p:cNvPr>
          <p:cNvSpPr txBox="1"/>
          <p:nvPr/>
        </p:nvSpPr>
        <p:spPr>
          <a:xfrm>
            <a:off x="4799626" y="3419943"/>
            <a:ext cx="31873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SG" b="0" i="0">
                <a:effectLst/>
                <a:latin typeface="Century Gothic" panose="020B0502020202020204" pitchFamily="34" charset="0"/>
              </a:rPr>
              <a:t> Clone repository.</a:t>
            </a:r>
          </a:p>
          <a:p>
            <a:pPr algn="l">
              <a:buFont typeface="+mj-lt"/>
              <a:buAutoNum type="arabicPeriod"/>
            </a:pPr>
            <a:r>
              <a:rPr lang="en-SG">
                <a:latin typeface="Century Gothic" panose="020B0502020202020204" pitchFamily="34" charset="0"/>
              </a:rPr>
              <a:t> U</a:t>
            </a:r>
            <a:r>
              <a:rPr lang="en-SG" b="0" i="0">
                <a:effectLst/>
                <a:latin typeface="Century Gothic" panose="020B0502020202020204" pitchFamily="34" charset="0"/>
              </a:rPr>
              <a:t>nit tests.</a:t>
            </a:r>
          </a:p>
          <a:p>
            <a:pPr algn="l">
              <a:buFont typeface="+mj-lt"/>
              <a:buAutoNum type="arabicPeriod"/>
            </a:pPr>
            <a:r>
              <a:rPr lang="en-SG">
                <a:latin typeface="Century Gothic" panose="020B0502020202020204" pitchFamily="34" charset="0"/>
              </a:rPr>
              <a:t> End-to-End</a:t>
            </a:r>
            <a:r>
              <a:rPr lang="en-SG" b="0" i="0">
                <a:effectLst/>
                <a:latin typeface="Century Gothic" panose="020B0502020202020204" pitchFamily="34" charset="0"/>
              </a:rPr>
              <a:t> pipeline test. </a:t>
            </a:r>
          </a:p>
          <a:p>
            <a:pPr algn="l">
              <a:buFont typeface="+mj-lt"/>
              <a:buAutoNum type="arabicPeriod"/>
            </a:pPr>
            <a:r>
              <a:rPr lang="en-SG" b="0" i="0">
                <a:effectLst/>
                <a:latin typeface="Century Gothic" panose="020B0502020202020204" pitchFamily="34" charset="0"/>
              </a:rPr>
              <a:t> Build container image.</a:t>
            </a:r>
          </a:p>
          <a:p>
            <a:pPr algn="l">
              <a:buFont typeface="+mj-lt"/>
              <a:buAutoNum type="arabicPeriod"/>
            </a:pPr>
            <a:r>
              <a:rPr lang="en-SG" b="0" i="0">
                <a:effectLst/>
                <a:latin typeface="Century Gothic" panose="020B0502020202020204" pitchFamily="34" charset="0"/>
              </a:rPr>
              <a:t> Compile pipeline.</a:t>
            </a:r>
          </a:p>
          <a:p>
            <a:pPr algn="l">
              <a:buFont typeface="+mj-lt"/>
              <a:buAutoNum type="arabicPeriod"/>
            </a:pPr>
            <a:r>
              <a:rPr lang="en-SG" b="0" i="0">
                <a:effectLst/>
                <a:latin typeface="Century Gothic" panose="020B0502020202020204" pitchFamily="34" charset="0"/>
              </a:rPr>
              <a:t> Upload the pipeline.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26D231-D603-A728-2525-F69F2796738B}"/>
              </a:ext>
            </a:extLst>
          </p:cNvPr>
          <p:cNvSpPr txBox="1"/>
          <p:nvPr/>
        </p:nvSpPr>
        <p:spPr>
          <a:xfrm>
            <a:off x="5120365" y="3043603"/>
            <a:ext cx="2071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b="1" i="0">
                <a:effectLst/>
                <a:latin typeface="Avenir Next LT Pro" panose="020B0504020202020204" pitchFamily="34" charset="77"/>
              </a:rPr>
              <a:t>CI/CD routine</a:t>
            </a:r>
            <a:endParaRPr lang="en-US" b="1">
              <a:latin typeface="Avenir Next LT Pro" panose="020B0504020202020204" pitchFamily="34" charset="77"/>
            </a:endParaRPr>
          </a:p>
        </p:txBody>
      </p:sp>
      <p:pic>
        <p:nvPicPr>
          <p:cNvPr id="1034" name="Picture 10" descr="Docker Logos - Docker">
            <a:extLst>
              <a:ext uri="{FF2B5EF4-FFF2-40B4-BE49-F238E27FC236}">
                <a16:creationId xmlns:a16="http://schemas.microsoft.com/office/drawing/2014/main" id="{1B4B05C5-38F1-F5BB-CC57-070F0B449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646" y="4349931"/>
            <a:ext cx="810980" cy="58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oogle Cloud launches Vertex AI, a new managed machine learning platform |  TechCrunch">
            <a:extLst>
              <a:ext uri="{FF2B5EF4-FFF2-40B4-BE49-F238E27FC236}">
                <a16:creationId xmlns:a16="http://schemas.microsoft.com/office/drawing/2014/main" id="{62B59D30-C94D-F438-AC92-F5AF1872B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074" y="1370330"/>
            <a:ext cx="533324" cy="53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4056C4C-E8CA-2056-547B-86486E880C6C}"/>
              </a:ext>
            </a:extLst>
          </p:cNvPr>
          <p:cNvSpPr txBox="1"/>
          <p:nvPr/>
        </p:nvSpPr>
        <p:spPr>
          <a:xfrm>
            <a:off x="9689573" y="1775819"/>
            <a:ext cx="1162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>
                <a:latin typeface="Avenir Next LT Pro" panose="020B0504020202020204" pitchFamily="34" charset="77"/>
              </a:rPr>
              <a:t>vertex.ai</a:t>
            </a:r>
            <a:endParaRPr lang="en-US" sz="2000">
              <a:latin typeface="Avenir Next LT Pro" panose="020B0504020202020204" pitchFamily="34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59F05F-9B1F-A5A5-F3B5-B3AEF55500F3}"/>
              </a:ext>
            </a:extLst>
          </p:cNvPr>
          <p:cNvSpPr txBox="1"/>
          <p:nvPr/>
        </p:nvSpPr>
        <p:spPr>
          <a:xfrm>
            <a:off x="9718875" y="2099918"/>
            <a:ext cx="110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  <a:latin typeface="Avenir Next LT Pro" panose="020B0504020202020204" pitchFamily="34" charset="77"/>
              </a:rPr>
              <a:t>Pipeline</a:t>
            </a:r>
          </a:p>
        </p:txBody>
      </p:sp>
      <p:pic>
        <p:nvPicPr>
          <p:cNvPr id="1040" name="Picture 16" descr="Working with Google Container Registry (GCR) | by Nethmini Romina | FAUN  Publication">
            <a:extLst>
              <a:ext uri="{FF2B5EF4-FFF2-40B4-BE49-F238E27FC236}">
                <a16:creationId xmlns:a16="http://schemas.microsoft.com/office/drawing/2014/main" id="{72770471-DC1B-8E26-3395-9868BCA6E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236" y="5364461"/>
            <a:ext cx="541807" cy="54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C54C2A1-EBE6-1A36-7B13-8B66725D0AB7}"/>
              </a:ext>
            </a:extLst>
          </p:cNvPr>
          <p:cNvSpPr txBox="1"/>
          <p:nvPr/>
        </p:nvSpPr>
        <p:spPr>
          <a:xfrm>
            <a:off x="7572539" y="6159886"/>
            <a:ext cx="1285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  <a:latin typeface="Avenir Next LT Pro" panose="020B0504020202020204" pitchFamily="34" charset="77"/>
              </a:rPr>
              <a:t>Container</a:t>
            </a:r>
          </a:p>
          <a:p>
            <a:pPr algn="ctr"/>
            <a:r>
              <a:rPr lang="en-US" b="1">
                <a:solidFill>
                  <a:srgbClr val="C00000"/>
                </a:solidFill>
                <a:latin typeface="Avenir Next LT Pro" panose="020B0504020202020204" pitchFamily="34" charset="77"/>
              </a:rPr>
              <a:t>Registry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D63F566-9686-6078-29A8-9809C9786B18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156227" y="5181277"/>
            <a:ext cx="1341226" cy="871021"/>
          </a:xfrm>
          <a:prstGeom prst="bentConnector3">
            <a:avLst>
              <a:gd name="adj1" fmla="val 913"/>
            </a:avLst>
          </a:prstGeom>
          <a:ln w="38100">
            <a:solidFill>
              <a:srgbClr val="1F4E79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B665AEE8-9992-9499-E97F-729C7721C025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8933299" y="3028066"/>
            <a:ext cx="1360427" cy="3024232"/>
          </a:xfrm>
          <a:prstGeom prst="bentConnector2">
            <a:avLst/>
          </a:prstGeom>
          <a:ln w="38100">
            <a:solidFill>
              <a:srgbClr val="1F4E79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4349ED-E8C8-717A-8AEB-3F4A2A4B4059}"/>
              </a:ext>
            </a:extLst>
          </p:cNvPr>
          <p:cNvGrpSpPr/>
          <p:nvPr/>
        </p:nvGrpSpPr>
        <p:grpSpPr>
          <a:xfrm>
            <a:off x="10502747" y="4082047"/>
            <a:ext cx="1099640" cy="1144867"/>
            <a:chOff x="10791675" y="3975949"/>
            <a:chExt cx="896773" cy="933656"/>
          </a:xfrm>
        </p:grpSpPr>
        <p:pic>
          <p:nvPicPr>
            <p:cNvPr id="1042" name="Picture 18" descr="TensorFlow Extended (TFX) | ML Production Pipelines">
              <a:extLst>
                <a:ext uri="{FF2B5EF4-FFF2-40B4-BE49-F238E27FC236}">
                  <a16:creationId xmlns:a16="http://schemas.microsoft.com/office/drawing/2014/main" id="{6721BC81-760B-1847-E7C5-0D45DEF407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106" t="20266" r="38947" b="40717"/>
            <a:stretch/>
          </p:blipFill>
          <p:spPr bwMode="auto">
            <a:xfrm>
              <a:off x="10919824" y="3975949"/>
              <a:ext cx="585544" cy="585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8" descr="TensorFlow Extended (TFX) | ML Production Pipelines">
              <a:extLst>
                <a:ext uri="{FF2B5EF4-FFF2-40B4-BE49-F238E27FC236}">
                  <a16:creationId xmlns:a16="http://schemas.microsoft.com/office/drawing/2014/main" id="{895BDEBC-B626-2536-9240-395C160666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8" t="57692" r="45159" b="24346"/>
            <a:stretch/>
          </p:blipFill>
          <p:spPr bwMode="auto">
            <a:xfrm>
              <a:off x="10791675" y="4540182"/>
              <a:ext cx="896773" cy="185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8" descr="TensorFlow Extended (TFX) | ML Production Pipelines">
              <a:extLst>
                <a:ext uri="{FF2B5EF4-FFF2-40B4-BE49-F238E27FC236}">
                  <a16:creationId xmlns:a16="http://schemas.microsoft.com/office/drawing/2014/main" id="{FB460C3F-23E4-FAD2-D746-5B5FED5EC8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34" t="57379" r="2474" b="21567"/>
            <a:stretch/>
          </p:blipFill>
          <p:spPr bwMode="auto">
            <a:xfrm>
              <a:off x="10932049" y="4722728"/>
              <a:ext cx="657897" cy="186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3822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DE894F0-1967-131D-1507-352D77AC2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8117"/>
            <a:ext cx="12192000" cy="364176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84C385F-084A-E47C-755E-DEFB1347FAFB}"/>
              </a:ext>
            </a:extLst>
          </p:cNvPr>
          <p:cNvSpPr txBox="1">
            <a:spLocks/>
          </p:cNvSpPr>
          <p:nvPr/>
        </p:nvSpPr>
        <p:spPr>
          <a:xfrm>
            <a:off x="278937" y="183910"/>
            <a:ext cx="10223810" cy="861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060"/>
                </a:solidFill>
                <a:latin typeface="Avenir Next LT Pro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SG"/>
              <a:t>High-Level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2247758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0627AD72823A46890C936A7D4925D6" ma:contentTypeVersion="8" ma:contentTypeDescription="Create a new document." ma:contentTypeScope="" ma:versionID="63c608398d8d32977d76e8657c91df79">
  <xsd:schema xmlns:xsd="http://www.w3.org/2001/XMLSchema" xmlns:xs="http://www.w3.org/2001/XMLSchema" xmlns:p="http://schemas.microsoft.com/office/2006/metadata/properties" xmlns:ns2="feeb7c5d-eac1-4784-a856-218a572631c8" xmlns:ns3="98a11d05-7e67-4ba4-85bb-38e01ba9a7b2" targetNamespace="http://schemas.microsoft.com/office/2006/metadata/properties" ma:root="true" ma:fieldsID="c3ac4c6202db6f4d9b176b8efb2ddc6b" ns2:_="" ns3:_="">
    <xsd:import namespace="feeb7c5d-eac1-4784-a856-218a572631c8"/>
    <xsd:import namespace="98a11d05-7e67-4ba4-85bb-38e01ba9a7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b7c5d-eac1-4784-a856-218a572631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eec61d7-21c4-46ea-8069-5c692c33a4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a11d05-7e67-4ba4-85bb-38e01ba9a7b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3914b04-061e-4fc5-83da-5dfb91582b24}" ma:internalName="TaxCatchAll" ma:showField="CatchAllData" ma:web="98a11d05-7e67-4ba4-85bb-38e01ba9a7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8a11d05-7e67-4ba4-85bb-38e01ba9a7b2" xsi:nil="true"/>
    <lcf76f155ced4ddcb4097134ff3c332f xmlns="feeb7c5d-eac1-4784-a856-218a572631c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530D9FC-A005-406D-AD2A-849B37AAB301}">
  <ds:schemaRefs>
    <ds:schemaRef ds:uri="98a11d05-7e67-4ba4-85bb-38e01ba9a7b2"/>
    <ds:schemaRef ds:uri="feeb7c5d-eac1-4784-a856-218a572631c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3AC664C-DB92-46FB-B49B-B1C479E34F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CDF8B8-8044-45CB-AE4F-28083CB11955}">
  <ds:schemaRefs>
    <ds:schemaRef ds:uri="98a11d05-7e67-4ba4-85bb-38e01ba9a7b2"/>
    <ds:schemaRef ds:uri="feeb7c5d-eac1-4784-a856-218a572631c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720</Words>
  <Application>Microsoft Office PowerPoint</Application>
  <PresentationFormat>Widescreen</PresentationFormat>
  <Paragraphs>95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Calibri</vt:lpstr>
      <vt:lpstr>Cambria Math</vt:lpstr>
      <vt:lpstr>Century Gothic</vt:lpstr>
      <vt:lpstr>office theme</vt:lpstr>
      <vt:lpstr>Identifying Ships from  Satellite Photos CS611 MLE</vt:lpstr>
      <vt:lpstr>Identifying ships in satellite images has several uses in business and government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Arnold NG Ding Xuan</cp:lastModifiedBy>
  <cp:revision>1</cp:revision>
  <dcterms:created xsi:type="dcterms:W3CDTF">2022-05-15T14:05:26Z</dcterms:created>
  <dcterms:modified xsi:type="dcterms:W3CDTF">2022-05-29T13:16:58Z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0x010100940627AD72823A46890C936A7D4925D6</vt:lpwstr>
  </property>
  <property fmtid="{D5CDD505-2E9C-101B-9397-08002B2CF9AE}" pid="3" name="MediaServiceImageTags">
    <vt:lpwstr/>
  </property>
</Properties>
</file>