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6" r:id="rId3"/>
    <p:sldId id="257" r:id="rId4"/>
    <p:sldId id="258" r:id="rId5"/>
    <p:sldId id="259" r:id="rId6"/>
    <p:sldId id="262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5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957B3-B9E8-4BAA-909E-B43DCC9AF40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5F19B54-E0D3-4460-9C33-E5897D8902DA}">
      <dgm:prSet/>
      <dgm:spPr/>
      <dgm:t>
        <a:bodyPr/>
        <a:lstStyle/>
        <a:p>
          <a:r>
            <a:rPr lang="en-US"/>
            <a:t>Loading Dataset</a:t>
          </a:r>
        </a:p>
      </dgm:t>
    </dgm:pt>
    <dgm:pt modelId="{0CC278C1-FA55-4416-BB09-7E62D2899DCB}" type="parTrans" cxnId="{ECAD1971-5FC8-4EC4-B91F-06538A5F09AC}">
      <dgm:prSet/>
      <dgm:spPr/>
      <dgm:t>
        <a:bodyPr/>
        <a:lstStyle/>
        <a:p>
          <a:endParaRPr lang="en-US"/>
        </a:p>
      </dgm:t>
    </dgm:pt>
    <dgm:pt modelId="{745FDFBD-9C60-4BD6-85FB-0A9D48D5E37F}" type="sibTrans" cxnId="{ECAD1971-5FC8-4EC4-B91F-06538A5F09AC}">
      <dgm:prSet/>
      <dgm:spPr/>
      <dgm:t>
        <a:bodyPr/>
        <a:lstStyle/>
        <a:p>
          <a:endParaRPr lang="en-US"/>
        </a:p>
      </dgm:t>
    </dgm:pt>
    <dgm:pt modelId="{E52CF771-2065-4195-A4AC-AB46145E4D6E}">
      <dgm:prSet/>
      <dgm:spPr/>
      <dgm:t>
        <a:bodyPr/>
        <a:lstStyle/>
        <a:p>
          <a:r>
            <a:rPr lang="en-SG" b="0"/>
            <a:t>Exploratory Data Analysis</a:t>
          </a:r>
          <a:endParaRPr lang="en-US"/>
        </a:p>
      </dgm:t>
    </dgm:pt>
    <dgm:pt modelId="{0E2D5456-1D53-4BDC-AD72-55064EC0E6B2}" type="parTrans" cxnId="{B2B2DD00-383A-433E-8A84-707447E0CA69}">
      <dgm:prSet/>
      <dgm:spPr/>
      <dgm:t>
        <a:bodyPr/>
        <a:lstStyle/>
        <a:p>
          <a:endParaRPr lang="en-US"/>
        </a:p>
      </dgm:t>
    </dgm:pt>
    <dgm:pt modelId="{A039B042-44B1-4587-9009-22B7D35C52BA}" type="sibTrans" cxnId="{B2B2DD00-383A-433E-8A84-707447E0CA69}">
      <dgm:prSet/>
      <dgm:spPr/>
      <dgm:t>
        <a:bodyPr/>
        <a:lstStyle/>
        <a:p>
          <a:endParaRPr lang="en-US"/>
        </a:p>
      </dgm:t>
    </dgm:pt>
    <dgm:pt modelId="{16BDF164-956D-43AE-B863-C6F4E65A8665}">
      <dgm:prSet/>
      <dgm:spPr/>
      <dgm:t>
        <a:bodyPr/>
        <a:lstStyle/>
        <a:p>
          <a:r>
            <a:rPr lang="en-SG" b="0"/>
            <a:t>Data Preparation</a:t>
          </a:r>
          <a:endParaRPr lang="en-US"/>
        </a:p>
      </dgm:t>
    </dgm:pt>
    <dgm:pt modelId="{CC3269CD-0D3E-4C6F-8705-6D01E0F1EEB2}" type="parTrans" cxnId="{DCD54E30-C1F6-47D0-9BFA-F83F52C326E7}">
      <dgm:prSet/>
      <dgm:spPr/>
      <dgm:t>
        <a:bodyPr/>
        <a:lstStyle/>
        <a:p>
          <a:endParaRPr lang="en-US"/>
        </a:p>
      </dgm:t>
    </dgm:pt>
    <dgm:pt modelId="{E48FB4F3-1CC3-4F38-BFC7-4BD38D94347B}" type="sibTrans" cxnId="{DCD54E30-C1F6-47D0-9BFA-F83F52C326E7}">
      <dgm:prSet/>
      <dgm:spPr/>
      <dgm:t>
        <a:bodyPr/>
        <a:lstStyle/>
        <a:p>
          <a:endParaRPr lang="en-US"/>
        </a:p>
      </dgm:t>
    </dgm:pt>
    <dgm:pt modelId="{F7893D51-E6E1-41F4-AA2B-40C18FE41785}">
      <dgm:prSet/>
      <dgm:spPr/>
      <dgm:t>
        <a:bodyPr/>
        <a:lstStyle/>
        <a:p>
          <a:r>
            <a:rPr lang="en-SG" b="0"/>
            <a:t>Data Augmentation Comparison w/ baseline models</a:t>
          </a:r>
          <a:endParaRPr lang="en-US"/>
        </a:p>
      </dgm:t>
    </dgm:pt>
    <dgm:pt modelId="{A2FE7F20-ACEB-4C3B-89F2-F0E1F69347E2}" type="parTrans" cxnId="{B61E4078-8767-4CF9-8174-2473D5AC9637}">
      <dgm:prSet/>
      <dgm:spPr/>
      <dgm:t>
        <a:bodyPr/>
        <a:lstStyle/>
        <a:p>
          <a:endParaRPr lang="en-US"/>
        </a:p>
      </dgm:t>
    </dgm:pt>
    <dgm:pt modelId="{BD9C2602-1ABF-442C-A156-42D9934A5C39}" type="sibTrans" cxnId="{B61E4078-8767-4CF9-8174-2473D5AC9637}">
      <dgm:prSet/>
      <dgm:spPr/>
      <dgm:t>
        <a:bodyPr/>
        <a:lstStyle/>
        <a:p>
          <a:endParaRPr lang="en-US"/>
        </a:p>
      </dgm:t>
    </dgm:pt>
    <dgm:pt modelId="{26A7C309-E895-4ED3-AF71-503FD30DCFAD}">
      <dgm:prSet/>
      <dgm:spPr/>
      <dgm:t>
        <a:bodyPr/>
        <a:lstStyle/>
        <a:p>
          <a:r>
            <a:rPr lang="en-SG" b="0"/>
            <a:t>Modeling &amp; Evaluation</a:t>
          </a:r>
          <a:endParaRPr lang="en-US"/>
        </a:p>
      </dgm:t>
    </dgm:pt>
    <dgm:pt modelId="{EC5FDBEE-D1B8-4CF1-A1F7-4B55CFE54F00}" type="parTrans" cxnId="{E7E59C2A-E339-4B42-84D1-6E2BAB69BC8C}">
      <dgm:prSet/>
      <dgm:spPr/>
      <dgm:t>
        <a:bodyPr/>
        <a:lstStyle/>
        <a:p>
          <a:endParaRPr lang="en-US"/>
        </a:p>
      </dgm:t>
    </dgm:pt>
    <dgm:pt modelId="{A8129215-4032-4FD2-8C6F-3D6720936F35}" type="sibTrans" cxnId="{E7E59C2A-E339-4B42-84D1-6E2BAB69BC8C}">
      <dgm:prSet/>
      <dgm:spPr/>
      <dgm:t>
        <a:bodyPr/>
        <a:lstStyle/>
        <a:p>
          <a:endParaRPr lang="en-US"/>
        </a:p>
      </dgm:t>
    </dgm:pt>
    <dgm:pt modelId="{5F75E0B8-59A9-461B-A8FA-61B39B70DC0C}">
      <dgm:prSet/>
      <dgm:spPr/>
      <dgm:t>
        <a:bodyPr/>
        <a:lstStyle/>
        <a:p>
          <a:r>
            <a:rPr lang="en-SG"/>
            <a:t>Conclusion</a:t>
          </a:r>
          <a:endParaRPr lang="en-US"/>
        </a:p>
      </dgm:t>
    </dgm:pt>
    <dgm:pt modelId="{C59CD028-D87D-4DAE-AB04-637C09087F26}" type="parTrans" cxnId="{242B1942-9D29-4D7D-8A29-F0E7FBC00125}">
      <dgm:prSet/>
      <dgm:spPr/>
      <dgm:t>
        <a:bodyPr/>
        <a:lstStyle/>
        <a:p>
          <a:endParaRPr lang="en-US"/>
        </a:p>
      </dgm:t>
    </dgm:pt>
    <dgm:pt modelId="{6BEE24EB-47BB-48B8-A317-E90CDCAA36D3}" type="sibTrans" cxnId="{242B1942-9D29-4D7D-8A29-F0E7FBC00125}">
      <dgm:prSet/>
      <dgm:spPr/>
      <dgm:t>
        <a:bodyPr/>
        <a:lstStyle/>
        <a:p>
          <a:endParaRPr lang="en-US"/>
        </a:p>
      </dgm:t>
    </dgm:pt>
    <dgm:pt modelId="{6986D8B2-AD7B-4F6D-8338-6F56E3FA8654}" type="pres">
      <dgm:prSet presAssocID="{AEB957B3-B9E8-4BAA-909E-B43DCC9AF409}" presName="linear" presStyleCnt="0">
        <dgm:presLayoutVars>
          <dgm:dir/>
          <dgm:animLvl val="lvl"/>
          <dgm:resizeHandles val="exact"/>
        </dgm:presLayoutVars>
      </dgm:prSet>
      <dgm:spPr/>
    </dgm:pt>
    <dgm:pt modelId="{81097278-DA8A-44C5-A08D-AA53D6D5093F}" type="pres">
      <dgm:prSet presAssocID="{F5F19B54-E0D3-4460-9C33-E5897D8902DA}" presName="parentLin" presStyleCnt="0"/>
      <dgm:spPr/>
    </dgm:pt>
    <dgm:pt modelId="{830A1C92-396D-48CB-90A7-6BAE9613B473}" type="pres">
      <dgm:prSet presAssocID="{F5F19B54-E0D3-4460-9C33-E5897D8902DA}" presName="parentLeftMargin" presStyleLbl="node1" presStyleIdx="0" presStyleCnt="6"/>
      <dgm:spPr/>
    </dgm:pt>
    <dgm:pt modelId="{2126B07C-A5B0-4DBB-8D3C-EF2A57624393}" type="pres">
      <dgm:prSet presAssocID="{F5F19B54-E0D3-4460-9C33-E5897D8902D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C8B7030-331A-4E32-B28A-C7E0478E61E0}" type="pres">
      <dgm:prSet presAssocID="{F5F19B54-E0D3-4460-9C33-E5897D8902DA}" presName="negativeSpace" presStyleCnt="0"/>
      <dgm:spPr/>
    </dgm:pt>
    <dgm:pt modelId="{167D2480-6CDA-4593-8BC7-51CDF5A09079}" type="pres">
      <dgm:prSet presAssocID="{F5F19B54-E0D3-4460-9C33-E5897D8902DA}" presName="childText" presStyleLbl="conFgAcc1" presStyleIdx="0" presStyleCnt="6">
        <dgm:presLayoutVars>
          <dgm:bulletEnabled val="1"/>
        </dgm:presLayoutVars>
      </dgm:prSet>
      <dgm:spPr/>
    </dgm:pt>
    <dgm:pt modelId="{EBCECD95-C927-44C9-919A-1D88619D073C}" type="pres">
      <dgm:prSet presAssocID="{745FDFBD-9C60-4BD6-85FB-0A9D48D5E37F}" presName="spaceBetweenRectangles" presStyleCnt="0"/>
      <dgm:spPr/>
    </dgm:pt>
    <dgm:pt modelId="{A09022A6-3A57-4F87-8853-99A6F85939BA}" type="pres">
      <dgm:prSet presAssocID="{E52CF771-2065-4195-A4AC-AB46145E4D6E}" presName="parentLin" presStyleCnt="0"/>
      <dgm:spPr/>
    </dgm:pt>
    <dgm:pt modelId="{1D96F760-25F3-4059-B873-A9A658314AE3}" type="pres">
      <dgm:prSet presAssocID="{E52CF771-2065-4195-A4AC-AB46145E4D6E}" presName="parentLeftMargin" presStyleLbl="node1" presStyleIdx="0" presStyleCnt="6"/>
      <dgm:spPr/>
    </dgm:pt>
    <dgm:pt modelId="{89D47313-2A82-48A1-9259-433FA8B2F577}" type="pres">
      <dgm:prSet presAssocID="{E52CF771-2065-4195-A4AC-AB46145E4D6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A4C0CCF-7165-4296-96D2-C90BB9E99927}" type="pres">
      <dgm:prSet presAssocID="{E52CF771-2065-4195-A4AC-AB46145E4D6E}" presName="negativeSpace" presStyleCnt="0"/>
      <dgm:spPr/>
    </dgm:pt>
    <dgm:pt modelId="{15DCD75D-7763-42BF-AF18-E8D2C8999BB0}" type="pres">
      <dgm:prSet presAssocID="{E52CF771-2065-4195-A4AC-AB46145E4D6E}" presName="childText" presStyleLbl="conFgAcc1" presStyleIdx="1" presStyleCnt="6">
        <dgm:presLayoutVars>
          <dgm:bulletEnabled val="1"/>
        </dgm:presLayoutVars>
      </dgm:prSet>
      <dgm:spPr/>
    </dgm:pt>
    <dgm:pt modelId="{4FD3925C-7E35-4ADB-85FF-09FEAD02EF56}" type="pres">
      <dgm:prSet presAssocID="{A039B042-44B1-4587-9009-22B7D35C52BA}" presName="spaceBetweenRectangles" presStyleCnt="0"/>
      <dgm:spPr/>
    </dgm:pt>
    <dgm:pt modelId="{40168F31-0DBE-41EB-965C-DDAA7E4BFAB5}" type="pres">
      <dgm:prSet presAssocID="{16BDF164-956D-43AE-B863-C6F4E65A8665}" presName="parentLin" presStyleCnt="0"/>
      <dgm:spPr/>
    </dgm:pt>
    <dgm:pt modelId="{9B957BD9-252B-49C4-8E6B-DF6AC043214C}" type="pres">
      <dgm:prSet presAssocID="{16BDF164-956D-43AE-B863-C6F4E65A8665}" presName="parentLeftMargin" presStyleLbl="node1" presStyleIdx="1" presStyleCnt="6"/>
      <dgm:spPr/>
    </dgm:pt>
    <dgm:pt modelId="{5F4171B2-9BFD-4BDE-881F-B59EED9489C6}" type="pres">
      <dgm:prSet presAssocID="{16BDF164-956D-43AE-B863-C6F4E65A866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8236879-A5E6-4273-AECB-5C8798EB2EF3}" type="pres">
      <dgm:prSet presAssocID="{16BDF164-956D-43AE-B863-C6F4E65A8665}" presName="negativeSpace" presStyleCnt="0"/>
      <dgm:spPr/>
    </dgm:pt>
    <dgm:pt modelId="{1A7348ED-7812-48DA-B73A-ACD39ADFBC84}" type="pres">
      <dgm:prSet presAssocID="{16BDF164-956D-43AE-B863-C6F4E65A8665}" presName="childText" presStyleLbl="conFgAcc1" presStyleIdx="2" presStyleCnt="6">
        <dgm:presLayoutVars>
          <dgm:bulletEnabled val="1"/>
        </dgm:presLayoutVars>
      </dgm:prSet>
      <dgm:spPr/>
    </dgm:pt>
    <dgm:pt modelId="{E433CC09-0788-41CA-AD7F-F85522A8B82E}" type="pres">
      <dgm:prSet presAssocID="{E48FB4F3-1CC3-4F38-BFC7-4BD38D94347B}" presName="spaceBetweenRectangles" presStyleCnt="0"/>
      <dgm:spPr/>
    </dgm:pt>
    <dgm:pt modelId="{0FCA9D96-AA32-4750-9F79-A20A2A9DC99E}" type="pres">
      <dgm:prSet presAssocID="{F7893D51-E6E1-41F4-AA2B-40C18FE41785}" presName="parentLin" presStyleCnt="0"/>
      <dgm:spPr/>
    </dgm:pt>
    <dgm:pt modelId="{D7966AC5-189F-4AA2-8B28-3ECF2E37E01D}" type="pres">
      <dgm:prSet presAssocID="{F7893D51-E6E1-41F4-AA2B-40C18FE41785}" presName="parentLeftMargin" presStyleLbl="node1" presStyleIdx="2" presStyleCnt="6"/>
      <dgm:spPr/>
    </dgm:pt>
    <dgm:pt modelId="{B672947D-EB56-4269-AE1A-3FACC3CEAC78}" type="pres">
      <dgm:prSet presAssocID="{F7893D51-E6E1-41F4-AA2B-40C18FE4178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272C4FF-0B5F-4B32-9EF9-5F2CAB7ABFF9}" type="pres">
      <dgm:prSet presAssocID="{F7893D51-E6E1-41F4-AA2B-40C18FE41785}" presName="negativeSpace" presStyleCnt="0"/>
      <dgm:spPr/>
    </dgm:pt>
    <dgm:pt modelId="{44B19908-0447-4741-8CE9-DA82770BCFAD}" type="pres">
      <dgm:prSet presAssocID="{F7893D51-E6E1-41F4-AA2B-40C18FE41785}" presName="childText" presStyleLbl="conFgAcc1" presStyleIdx="3" presStyleCnt="6">
        <dgm:presLayoutVars>
          <dgm:bulletEnabled val="1"/>
        </dgm:presLayoutVars>
      </dgm:prSet>
      <dgm:spPr/>
    </dgm:pt>
    <dgm:pt modelId="{C6ADE81A-0B22-416B-9D88-90B6E60DA30C}" type="pres">
      <dgm:prSet presAssocID="{BD9C2602-1ABF-442C-A156-42D9934A5C39}" presName="spaceBetweenRectangles" presStyleCnt="0"/>
      <dgm:spPr/>
    </dgm:pt>
    <dgm:pt modelId="{245A865A-4DB8-47DF-9F94-E268EF85613E}" type="pres">
      <dgm:prSet presAssocID="{26A7C309-E895-4ED3-AF71-503FD30DCFAD}" presName="parentLin" presStyleCnt="0"/>
      <dgm:spPr/>
    </dgm:pt>
    <dgm:pt modelId="{E3552572-5B1B-489E-8067-9736CB1F4C0A}" type="pres">
      <dgm:prSet presAssocID="{26A7C309-E895-4ED3-AF71-503FD30DCFAD}" presName="parentLeftMargin" presStyleLbl="node1" presStyleIdx="3" presStyleCnt="6"/>
      <dgm:spPr/>
    </dgm:pt>
    <dgm:pt modelId="{B2FFC972-B06F-4E58-97EC-3C1DC4332280}" type="pres">
      <dgm:prSet presAssocID="{26A7C309-E895-4ED3-AF71-503FD30DCFA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D1BF5B8-D789-4F9F-B865-5BACE0171079}" type="pres">
      <dgm:prSet presAssocID="{26A7C309-E895-4ED3-AF71-503FD30DCFAD}" presName="negativeSpace" presStyleCnt="0"/>
      <dgm:spPr/>
    </dgm:pt>
    <dgm:pt modelId="{1BF80A9A-7370-4EC8-AE37-78AB790631BA}" type="pres">
      <dgm:prSet presAssocID="{26A7C309-E895-4ED3-AF71-503FD30DCFAD}" presName="childText" presStyleLbl="conFgAcc1" presStyleIdx="4" presStyleCnt="6">
        <dgm:presLayoutVars>
          <dgm:bulletEnabled val="1"/>
        </dgm:presLayoutVars>
      </dgm:prSet>
      <dgm:spPr/>
    </dgm:pt>
    <dgm:pt modelId="{C022C886-A271-4568-8627-F3FB50A9D571}" type="pres">
      <dgm:prSet presAssocID="{A8129215-4032-4FD2-8C6F-3D6720936F35}" presName="spaceBetweenRectangles" presStyleCnt="0"/>
      <dgm:spPr/>
    </dgm:pt>
    <dgm:pt modelId="{996E7155-5858-4029-B6F7-A50B601A0D06}" type="pres">
      <dgm:prSet presAssocID="{5F75E0B8-59A9-461B-A8FA-61B39B70DC0C}" presName="parentLin" presStyleCnt="0"/>
      <dgm:spPr/>
    </dgm:pt>
    <dgm:pt modelId="{2D5AD7FE-72BA-41E2-A859-EA2ADD8CC584}" type="pres">
      <dgm:prSet presAssocID="{5F75E0B8-59A9-461B-A8FA-61B39B70DC0C}" presName="parentLeftMargin" presStyleLbl="node1" presStyleIdx="4" presStyleCnt="6"/>
      <dgm:spPr/>
    </dgm:pt>
    <dgm:pt modelId="{20A68B72-58F7-436B-ABB2-4D450FF188CA}" type="pres">
      <dgm:prSet presAssocID="{5F75E0B8-59A9-461B-A8FA-61B39B70DC0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6E7930DD-1825-488A-814A-75B63D446E02}" type="pres">
      <dgm:prSet presAssocID="{5F75E0B8-59A9-461B-A8FA-61B39B70DC0C}" presName="negativeSpace" presStyleCnt="0"/>
      <dgm:spPr/>
    </dgm:pt>
    <dgm:pt modelId="{84C0E377-7950-4F40-87A3-F5AAE44EA108}" type="pres">
      <dgm:prSet presAssocID="{5F75E0B8-59A9-461B-A8FA-61B39B70DC0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95754500-F2E8-488E-8AF0-AB519BB55FDD}" type="presOf" srcId="{F5F19B54-E0D3-4460-9C33-E5897D8902DA}" destId="{830A1C92-396D-48CB-90A7-6BAE9613B473}" srcOrd="0" destOrd="0" presId="urn:microsoft.com/office/officeart/2005/8/layout/list1"/>
    <dgm:cxn modelId="{B2B2DD00-383A-433E-8A84-707447E0CA69}" srcId="{AEB957B3-B9E8-4BAA-909E-B43DCC9AF409}" destId="{E52CF771-2065-4195-A4AC-AB46145E4D6E}" srcOrd="1" destOrd="0" parTransId="{0E2D5456-1D53-4BDC-AD72-55064EC0E6B2}" sibTransId="{A039B042-44B1-4587-9009-22B7D35C52BA}"/>
    <dgm:cxn modelId="{1E748209-61F5-435E-8B09-61B5B7A87F91}" type="presOf" srcId="{AEB957B3-B9E8-4BAA-909E-B43DCC9AF409}" destId="{6986D8B2-AD7B-4F6D-8338-6F56E3FA8654}" srcOrd="0" destOrd="0" presId="urn:microsoft.com/office/officeart/2005/8/layout/list1"/>
    <dgm:cxn modelId="{E7E59C2A-E339-4B42-84D1-6E2BAB69BC8C}" srcId="{AEB957B3-B9E8-4BAA-909E-B43DCC9AF409}" destId="{26A7C309-E895-4ED3-AF71-503FD30DCFAD}" srcOrd="4" destOrd="0" parTransId="{EC5FDBEE-D1B8-4CF1-A1F7-4B55CFE54F00}" sibTransId="{A8129215-4032-4FD2-8C6F-3D6720936F35}"/>
    <dgm:cxn modelId="{DCD54E30-C1F6-47D0-9BFA-F83F52C326E7}" srcId="{AEB957B3-B9E8-4BAA-909E-B43DCC9AF409}" destId="{16BDF164-956D-43AE-B863-C6F4E65A8665}" srcOrd="2" destOrd="0" parTransId="{CC3269CD-0D3E-4C6F-8705-6D01E0F1EEB2}" sibTransId="{E48FB4F3-1CC3-4F38-BFC7-4BD38D94347B}"/>
    <dgm:cxn modelId="{82584932-2DC5-4A35-B9F8-59306D370DFC}" type="presOf" srcId="{F7893D51-E6E1-41F4-AA2B-40C18FE41785}" destId="{B672947D-EB56-4269-AE1A-3FACC3CEAC78}" srcOrd="1" destOrd="0" presId="urn:microsoft.com/office/officeart/2005/8/layout/list1"/>
    <dgm:cxn modelId="{04A1CE38-7E53-4B46-9E58-AA190AB5B9A7}" type="presOf" srcId="{F5F19B54-E0D3-4460-9C33-E5897D8902DA}" destId="{2126B07C-A5B0-4DBB-8D3C-EF2A57624393}" srcOrd="1" destOrd="0" presId="urn:microsoft.com/office/officeart/2005/8/layout/list1"/>
    <dgm:cxn modelId="{3CEB7B41-22EB-4688-B452-D4354E2D61B1}" type="presOf" srcId="{F7893D51-E6E1-41F4-AA2B-40C18FE41785}" destId="{D7966AC5-189F-4AA2-8B28-3ECF2E37E01D}" srcOrd="0" destOrd="0" presId="urn:microsoft.com/office/officeart/2005/8/layout/list1"/>
    <dgm:cxn modelId="{A7F1AA41-28FA-46E9-932D-61F66A2F49D1}" type="presOf" srcId="{16BDF164-956D-43AE-B863-C6F4E65A8665}" destId="{5F4171B2-9BFD-4BDE-881F-B59EED9489C6}" srcOrd="1" destOrd="0" presId="urn:microsoft.com/office/officeart/2005/8/layout/list1"/>
    <dgm:cxn modelId="{242B1942-9D29-4D7D-8A29-F0E7FBC00125}" srcId="{AEB957B3-B9E8-4BAA-909E-B43DCC9AF409}" destId="{5F75E0B8-59A9-461B-A8FA-61B39B70DC0C}" srcOrd="5" destOrd="0" parTransId="{C59CD028-D87D-4DAE-AB04-637C09087F26}" sibTransId="{6BEE24EB-47BB-48B8-A317-E90CDCAA36D3}"/>
    <dgm:cxn modelId="{ECAD1971-5FC8-4EC4-B91F-06538A5F09AC}" srcId="{AEB957B3-B9E8-4BAA-909E-B43DCC9AF409}" destId="{F5F19B54-E0D3-4460-9C33-E5897D8902DA}" srcOrd="0" destOrd="0" parTransId="{0CC278C1-FA55-4416-BB09-7E62D2899DCB}" sibTransId="{745FDFBD-9C60-4BD6-85FB-0A9D48D5E37F}"/>
    <dgm:cxn modelId="{1631C471-C63D-4A92-8285-24992EC87248}" type="presOf" srcId="{E52CF771-2065-4195-A4AC-AB46145E4D6E}" destId="{89D47313-2A82-48A1-9259-433FA8B2F577}" srcOrd="1" destOrd="0" presId="urn:microsoft.com/office/officeart/2005/8/layout/list1"/>
    <dgm:cxn modelId="{B61E4078-8767-4CF9-8174-2473D5AC9637}" srcId="{AEB957B3-B9E8-4BAA-909E-B43DCC9AF409}" destId="{F7893D51-E6E1-41F4-AA2B-40C18FE41785}" srcOrd="3" destOrd="0" parTransId="{A2FE7F20-ACEB-4C3B-89F2-F0E1F69347E2}" sibTransId="{BD9C2602-1ABF-442C-A156-42D9934A5C39}"/>
    <dgm:cxn modelId="{EF42C887-1C34-4618-8B65-F22C4FA3C123}" type="presOf" srcId="{26A7C309-E895-4ED3-AF71-503FD30DCFAD}" destId="{E3552572-5B1B-489E-8067-9736CB1F4C0A}" srcOrd="0" destOrd="0" presId="urn:microsoft.com/office/officeart/2005/8/layout/list1"/>
    <dgm:cxn modelId="{6627A294-22DC-44F0-B793-74387C3A2512}" type="presOf" srcId="{16BDF164-956D-43AE-B863-C6F4E65A8665}" destId="{9B957BD9-252B-49C4-8E6B-DF6AC043214C}" srcOrd="0" destOrd="0" presId="urn:microsoft.com/office/officeart/2005/8/layout/list1"/>
    <dgm:cxn modelId="{813722A0-DECC-41F3-9808-875DD37B4ABB}" type="presOf" srcId="{5F75E0B8-59A9-461B-A8FA-61B39B70DC0C}" destId="{20A68B72-58F7-436B-ABB2-4D450FF188CA}" srcOrd="1" destOrd="0" presId="urn:microsoft.com/office/officeart/2005/8/layout/list1"/>
    <dgm:cxn modelId="{28C719A1-B3D6-46E6-B730-291332A3313B}" type="presOf" srcId="{26A7C309-E895-4ED3-AF71-503FD30DCFAD}" destId="{B2FFC972-B06F-4E58-97EC-3C1DC4332280}" srcOrd="1" destOrd="0" presId="urn:microsoft.com/office/officeart/2005/8/layout/list1"/>
    <dgm:cxn modelId="{F3D2E9EF-0C97-4837-81F2-723FC39A5F05}" type="presOf" srcId="{5F75E0B8-59A9-461B-A8FA-61B39B70DC0C}" destId="{2D5AD7FE-72BA-41E2-A859-EA2ADD8CC584}" srcOrd="0" destOrd="0" presId="urn:microsoft.com/office/officeart/2005/8/layout/list1"/>
    <dgm:cxn modelId="{A80E53F0-4F31-4CE7-AEEC-4AC5FDEFD43E}" type="presOf" srcId="{E52CF771-2065-4195-A4AC-AB46145E4D6E}" destId="{1D96F760-25F3-4059-B873-A9A658314AE3}" srcOrd="0" destOrd="0" presId="urn:microsoft.com/office/officeart/2005/8/layout/list1"/>
    <dgm:cxn modelId="{3E724D1E-F713-4636-80FA-FC2B1DC6E419}" type="presParOf" srcId="{6986D8B2-AD7B-4F6D-8338-6F56E3FA8654}" destId="{81097278-DA8A-44C5-A08D-AA53D6D5093F}" srcOrd="0" destOrd="0" presId="urn:microsoft.com/office/officeart/2005/8/layout/list1"/>
    <dgm:cxn modelId="{69F5746B-567F-4292-9E69-416A5AA9A064}" type="presParOf" srcId="{81097278-DA8A-44C5-A08D-AA53D6D5093F}" destId="{830A1C92-396D-48CB-90A7-6BAE9613B473}" srcOrd="0" destOrd="0" presId="urn:microsoft.com/office/officeart/2005/8/layout/list1"/>
    <dgm:cxn modelId="{45E0F1BA-8A11-4D1A-952D-F24A7D65152E}" type="presParOf" srcId="{81097278-DA8A-44C5-A08D-AA53D6D5093F}" destId="{2126B07C-A5B0-4DBB-8D3C-EF2A57624393}" srcOrd="1" destOrd="0" presId="urn:microsoft.com/office/officeart/2005/8/layout/list1"/>
    <dgm:cxn modelId="{29AB6B5B-7276-46EF-878C-573FD05FBB64}" type="presParOf" srcId="{6986D8B2-AD7B-4F6D-8338-6F56E3FA8654}" destId="{AC8B7030-331A-4E32-B28A-C7E0478E61E0}" srcOrd="1" destOrd="0" presId="urn:microsoft.com/office/officeart/2005/8/layout/list1"/>
    <dgm:cxn modelId="{F2364FA2-658A-46A9-B9AE-FA33B9A31AF1}" type="presParOf" srcId="{6986D8B2-AD7B-4F6D-8338-6F56E3FA8654}" destId="{167D2480-6CDA-4593-8BC7-51CDF5A09079}" srcOrd="2" destOrd="0" presId="urn:microsoft.com/office/officeart/2005/8/layout/list1"/>
    <dgm:cxn modelId="{1E420EA9-6261-4599-AFFD-4D9313806402}" type="presParOf" srcId="{6986D8B2-AD7B-4F6D-8338-6F56E3FA8654}" destId="{EBCECD95-C927-44C9-919A-1D88619D073C}" srcOrd="3" destOrd="0" presId="urn:microsoft.com/office/officeart/2005/8/layout/list1"/>
    <dgm:cxn modelId="{8338AC3A-4967-4C59-B2D7-BE9D9272C95B}" type="presParOf" srcId="{6986D8B2-AD7B-4F6D-8338-6F56E3FA8654}" destId="{A09022A6-3A57-4F87-8853-99A6F85939BA}" srcOrd="4" destOrd="0" presId="urn:microsoft.com/office/officeart/2005/8/layout/list1"/>
    <dgm:cxn modelId="{C61E806E-DBA9-4C93-A985-AC499D42F330}" type="presParOf" srcId="{A09022A6-3A57-4F87-8853-99A6F85939BA}" destId="{1D96F760-25F3-4059-B873-A9A658314AE3}" srcOrd="0" destOrd="0" presId="urn:microsoft.com/office/officeart/2005/8/layout/list1"/>
    <dgm:cxn modelId="{4E210A0E-63B4-4D65-AE97-92B687338777}" type="presParOf" srcId="{A09022A6-3A57-4F87-8853-99A6F85939BA}" destId="{89D47313-2A82-48A1-9259-433FA8B2F577}" srcOrd="1" destOrd="0" presId="urn:microsoft.com/office/officeart/2005/8/layout/list1"/>
    <dgm:cxn modelId="{6E9EB36A-780E-4989-A572-38C86CC8D4C9}" type="presParOf" srcId="{6986D8B2-AD7B-4F6D-8338-6F56E3FA8654}" destId="{EA4C0CCF-7165-4296-96D2-C90BB9E99927}" srcOrd="5" destOrd="0" presId="urn:microsoft.com/office/officeart/2005/8/layout/list1"/>
    <dgm:cxn modelId="{21A8AE88-5474-4363-9591-B4CF6374D4F4}" type="presParOf" srcId="{6986D8B2-AD7B-4F6D-8338-6F56E3FA8654}" destId="{15DCD75D-7763-42BF-AF18-E8D2C8999BB0}" srcOrd="6" destOrd="0" presId="urn:microsoft.com/office/officeart/2005/8/layout/list1"/>
    <dgm:cxn modelId="{765E738C-0CE3-4B96-8543-5F2356A605F1}" type="presParOf" srcId="{6986D8B2-AD7B-4F6D-8338-6F56E3FA8654}" destId="{4FD3925C-7E35-4ADB-85FF-09FEAD02EF56}" srcOrd="7" destOrd="0" presId="urn:microsoft.com/office/officeart/2005/8/layout/list1"/>
    <dgm:cxn modelId="{76CDF797-6D77-4BDA-A139-1972C3E4C1AC}" type="presParOf" srcId="{6986D8B2-AD7B-4F6D-8338-6F56E3FA8654}" destId="{40168F31-0DBE-41EB-965C-DDAA7E4BFAB5}" srcOrd="8" destOrd="0" presId="urn:microsoft.com/office/officeart/2005/8/layout/list1"/>
    <dgm:cxn modelId="{0C11160E-BA57-4027-9015-1D5B4ADDB3A9}" type="presParOf" srcId="{40168F31-0DBE-41EB-965C-DDAA7E4BFAB5}" destId="{9B957BD9-252B-49C4-8E6B-DF6AC043214C}" srcOrd="0" destOrd="0" presId="urn:microsoft.com/office/officeart/2005/8/layout/list1"/>
    <dgm:cxn modelId="{1CACF3A7-851D-4D7D-A203-4CDB041AC868}" type="presParOf" srcId="{40168F31-0DBE-41EB-965C-DDAA7E4BFAB5}" destId="{5F4171B2-9BFD-4BDE-881F-B59EED9489C6}" srcOrd="1" destOrd="0" presId="urn:microsoft.com/office/officeart/2005/8/layout/list1"/>
    <dgm:cxn modelId="{3878F3D4-B4F2-40A2-8AC1-4C0C2A65B177}" type="presParOf" srcId="{6986D8B2-AD7B-4F6D-8338-6F56E3FA8654}" destId="{38236879-A5E6-4273-AECB-5C8798EB2EF3}" srcOrd="9" destOrd="0" presId="urn:microsoft.com/office/officeart/2005/8/layout/list1"/>
    <dgm:cxn modelId="{34B20343-B175-4CBB-84A2-6A5467275B48}" type="presParOf" srcId="{6986D8B2-AD7B-4F6D-8338-6F56E3FA8654}" destId="{1A7348ED-7812-48DA-B73A-ACD39ADFBC84}" srcOrd="10" destOrd="0" presId="urn:microsoft.com/office/officeart/2005/8/layout/list1"/>
    <dgm:cxn modelId="{FFA99A26-53CC-4EB8-945B-8243036451B6}" type="presParOf" srcId="{6986D8B2-AD7B-4F6D-8338-6F56E3FA8654}" destId="{E433CC09-0788-41CA-AD7F-F85522A8B82E}" srcOrd="11" destOrd="0" presId="urn:microsoft.com/office/officeart/2005/8/layout/list1"/>
    <dgm:cxn modelId="{B88E86DE-30FA-42F2-AD84-B9230992D874}" type="presParOf" srcId="{6986D8B2-AD7B-4F6D-8338-6F56E3FA8654}" destId="{0FCA9D96-AA32-4750-9F79-A20A2A9DC99E}" srcOrd="12" destOrd="0" presId="urn:microsoft.com/office/officeart/2005/8/layout/list1"/>
    <dgm:cxn modelId="{9EC2BEB7-B58E-41F0-96DC-A81862D1A8F7}" type="presParOf" srcId="{0FCA9D96-AA32-4750-9F79-A20A2A9DC99E}" destId="{D7966AC5-189F-4AA2-8B28-3ECF2E37E01D}" srcOrd="0" destOrd="0" presId="urn:microsoft.com/office/officeart/2005/8/layout/list1"/>
    <dgm:cxn modelId="{573DB137-ED3D-4E17-88B0-2BA07CF26828}" type="presParOf" srcId="{0FCA9D96-AA32-4750-9F79-A20A2A9DC99E}" destId="{B672947D-EB56-4269-AE1A-3FACC3CEAC78}" srcOrd="1" destOrd="0" presId="urn:microsoft.com/office/officeart/2005/8/layout/list1"/>
    <dgm:cxn modelId="{B37FE609-298D-41A4-8880-809169991ED0}" type="presParOf" srcId="{6986D8B2-AD7B-4F6D-8338-6F56E3FA8654}" destId="{E272C4FF-0B5F-4B32-9EF9-5F2CAB7ABFF9}" srcOrd="13" destOrd="0" presId="urn:microsoft.com/office/officeart/2005/8/layout/list1"/>
    <dgm:cxn modelId="{BA61E535-491D-4E08-8096-A525A1B679DD}" type="presParOf" srcId="{6986D8B2-AD7B-4F6D-8338-6F56E3FA8654}" destId="{44B19908-0447-4741-8CE9-DA82770BCFAD}" srcOrd="14" destOrd="0" presId="urn:microsoft.com/office/officeart/2005/8/layout/list1"/>
    <dgm:cxn modelId="{8848E77D-B174-49E0-8DA6-4CCECE443A65}" type="presParOf" srcId="{6986D8B2-AD7B-4F6D-8338-6F56E3FA8654}" destId="{C6ADE81A-0B22-416B-9D88-90B6E60DA30C}" srcOrd="15" destOrd="0" presId="urn:microsoft.com/office/officeart/2005/8/layout/list1"/>
    <dgm:cxn modelId="{1DDA8334-E145-470A-8E27-BB4135EFA6FB}" type="presParOf" srcId="{6986D8B2-AD7B-4F6D-8338-6F56E3FA8654}" destId="{245A865A-4DB8-47DF-9F94-E268EF85613E}" srcOrd="16" destOrd="0" presId="urn:microsoft.com/office/officeart/2005/8/layout/list1"/>
    <dgm:cxn modelId="{A3D54376-D775-4BCC-B2DF-B51D057EE782}" type="presParOf" srcId="{245A865A-4DB8-47DF-9F94-E268EF85613E}" destId="{E3552572-5B1B-489E-8067-9736CB1F4C0A}" srcOrd="0" destOrd="0" presId="urn:microsoft.com/office/officeart/2005/8/layout/list1"/>
    <dgm:cxn modelId="{F9E6CB8F-59FD-4F28-9E36-3469CE0CEC2F}" type="presParOf" srcId="{245A865A-4DB8-47DF-9F94-E268EF85613E}" destId="{B2FFC972-B06F-4E58-97EC-3C1DC4332280}" srcOrd="1" destOrd="0" presId="urn:microsoft.com/office/officeart/2005/8/layout/list1"/>
    <dgm:cxn modelId="{8E5B7B99-3EB7-42D4-8998-2C423944DF72}" type="presParOf" srcId="{6986D8B2-AD7B-4F6D-8338-6F56E3FA8654}" destId="{AD1BF5B8-D789-4F9F-B865-5BACE0171079}" srcOrd="17" destOrd="0" presId="urn:microsoft.com/office/officeart/2005/8/layout/list1"/>
    <dgm:cxn modelId="{BAF0B31A-E76B-4900-9BE3-B5EF9C825D16}" type="presParOf" srcId="{6986D8B2-AD7B-4F6D-8338-6F56E3FA8654}" destId="{1BF80A9A-7370-4EC8-AE37-78AB790631BA}" srcOrd="18" destOrd="0" presId="urn:microsoft.com/office/officeart/2005/8/layout/list1"/>
    <dgm:cxn modelId="{B71ABF84-D114-4BD0-901D-15B2382A7A13}" type="presParOf" srcId="{6986D8B2-AD7B-4F6D-8338-6F56E3FA8654}" destId="{C022C886-A271-4568-8627-F3FB50A9D571}" srcOrd="19" destOrd="0" presId="urn:microsoft.com/office/officeart/2005/8/layout/list1"/>
    <dgm:cxn modelId="{800E8ECA-3CE0-4819-9BD1-5739CE8799B0}" type="presParOf" srcId="{6986D8B2-AD7B-4F6D-8338-6F56E3FA8654}" destId="{996E7155-5858-4029-B6F7-A50B601A0D06}" srcOrd="20" destOrd="0" presId="urn:microsoft.com/office/officeart/2005/8/layout/list1"/>
    <dgm:cxn modelId="{93AB485A-75BC-40BF-BE7E-2F01CA7BF621}" type="presParOf" srcId="{996E7155-5858-4029-B6F7-A50B601A0D06}" destId="{2D5AD7FE-72BA-41E2-A859-EA2ADD8CC584}" srcOrd="0" destOrd="0" presId="urn:microsoft.com/office/officeart/2005/8/layout/list1"/>
    <dgm:cxn modelId="{F434BAA0-3F98-48EC-A7A0-E056F3FB66BB}" type="presParOf" srcId="{996E7155-5858-4029-B6F7-A50B601A0D06}" destId="{20A68B72-58F7-436B-ABB2-4D450FF188CA}" srcOrd="1" destOrd="0" presId="urn:microsoft.com/office/officeart/2005/8/layout/list1"/>
    <dgm:cxn modelId="{153EFC48-EBE2-493A-B432-8EC8890F5888}" type="presParOf" srcId="{6986D8B2-AD7B-4F6D-8338-6F56E3FA8654}" destId="{6E7930DD-1825-488A-814A-75B63D446E02}" srcOrd="21" destOrd="0" presId="urn:microsoft.com/office/officeart/2005/8/layout/list1"/>
    <dgm:cxn modelId="{D291AAEF-047D-4E86-B7FA-F97D5D954002}" type="presParOf" srcId="{6986D8B2-AD7B-4F6D-8338-6F56E3FA8654}" destId="{84C0E377-7950-4F40-87A3-F5AAE44EA10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D2480-6CDA-4593-8BC7-51CDF5A09079}">
      <dsp:nvSpPr>
        <dsp:cNvPr id="0" name=""/>
        <dsp:cNvSpPr/>
      </dsp:nvSpPr>
      <dsp:spPr>
        <a:xfrm>
          <a:off x="0" y="914750"/>
          <a:ext cx="774258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6B07C-A5B0-4DBB-8D3C-EF2A57624393}">
      <dsp:nvSpPr>
        <dsp:cNvPr id="0" name=""/>
        <dsp:cNvSpPr/>
      </dsp:nvSpPr>
      <dsp:spPr>
        <a:xfrm>
          <a:off x="387129" y="678590"/>
          <a:ext cx="5419808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856" tIns="0" rIns="20485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Loading Dataset</a:t>
          </a:r>
        </a:p>
      </dsp:txBody>
      <dsp:txXfrm>
        <a:off x="410186" y="701647"/>
        <a:ext cx="5373694" cy="426206"/>
      </dsp:txXfrm>
    </dsp:sp>
    <dsp:sp modelId="{15DCD75D-7763-42BF-AF18-E8D2C8999BB0}">
      <dsp:nvSpPr>
        <dsp:cNvPr id="0" name=""/>
        <dsp:cNvSpPr/>
      </dsp:nvSpPr>
      <dsp:spPr>
        <a:xfrm>
          <a:off x="0" y="1640510"/>
          <a:ext cx="774258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03623"/>
              <a:satOff val="668"/>
              <a:lumOff val="-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47313-2A82-48A1-9259-433FA8B2F577}">
      <dsp:nvSpPr>
        <dsp:cNvPr id="0" name=""/>
        <dsp:cNvSpPr/>
      </dsp:nvSpPr>
      <dsp:spPr>
        <a:xfrm>
          <a:off x="387129" y="1404350"/>
          <a:ext cx="5419808" cy="472320"/>
        </a:xfrm>
        <a:prstGeom prst="roundRect">
          <a:avLst/>
        </a:prstGeom>
        <a:solidFill>
          <a:schemeClr val="accent5">
            <a:hueOff val="-303623"/>
            <a:satOff val="668"/>
            <a:lumOff val="-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856" tIns="0" rIns="20485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0" kern="1200"/>
            <a:t>Exploratory Data Analysis</a:t>
          </a:r>
          <a:endParaRPr lang="en-US" sz="1600" kern="1200"/>
        </a:p>
      </dsp:txBody>
      <dsp:txXfrm>
        <a:off x="410186" y="1427407"/>
        <a:ext cx="5373694" cy="426206"/>
      </dsp:txXfrm>
    </dsp:sp>
    <dsp:sp modelId="{1A7348ED-7812-48DA-B73A-ACD39ADFBC84}">
      <dsp:nvSpPr>
        <dsp:cNvPr id="0" name=""/>
        <dsp:cNvSpPr/>
      </dsp:nvSpPr>
      <dsp:spPr>
        <a:xfrm>
          <a:off x="0" y="2366270"/>
          <a:ext cx="774258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07247"/>
              <a:satOff val="1336"/>
              <a:lumOff val="-1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171B2-9BFD-4BDE-881F-B59EED9489C6}">
      <dsp:nvSpPr>
        <dsp:cNvPr id="0" name=""/>
        <dsp:cNvSpPr/>
      </dsp:nvSpPr>
      <dsp:spPr>
        <a:xfrm>
          <a:off x="387129" y="2130110"/>
          <a:ext cx="5419808" cy="472320"/>
        </a:xfrm>
        <a:prstGeom prst="roundRect">
          <a:avLst/>
        </a:prstGeom>
        <a:solidFill>
          <a:schemeClr val="accent5">
            <a:hueOff val="-607247"/>
            <a:satOff val="1336"/>
            <a:lumOff val="-1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856" tIns="0" rIns="20485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0" kern="1200"/>
            <a:t>Data Preparation</a:t>
          </a:r>
          <a:endParaRPr lang="en-US" sz="1600" kern="1200"/>
        </a:p>
      </dsp:txBody>
      <dsp:txXfrm>
        <a:off x="410186" y="2153167"/>
        <a:ext cx="5373694" cy="426206"/>
      </dsp:txXfrm>
    </dsp:sp>
    <dsp:sp modelId="{44B19908-0447-4741-8CE9-DA82770BCFAD}">
      <dsp:nvSpPr>
        <dsp:cNvPr id="0" name=""/>
        <dsp:cNvSpPr/>
      </dsp:nvSpPr>
      <dsp:spPr>
        <a:xfrm>
          <a:off x="0" y="3092030"/>
          <a:ext cx="774258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910870"/>
              <a:satOff val="2005"/>
              <a:lumOff val="-2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2947D-EB56-4269-AE1A-3FACC3CEAC78}">
      <dsp:nvSpPr>
        <dsp:cNvPr id="0" name=""/>
        <dsp:cNvSpPr/>
      </dsp:nvSpPr>
      <dsp:spPr>
        <a:xfrm>
          <a:off x="387129" y="2855870"/>
          <a:ext cx="5419808" cy="472320"/>
        </a:xfrm>
        <a:prstGeom prst="roundRect">
          <a:avLst/>
        </a:prstGeom>
        <a:solidFill>
          <a:schemeClr val="accent5">
            <a:hueOff val="-910870"/>
            <a:satOff val="2005"/>
            <a:lumOff val="-2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856" tIns="0" rIns="20485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0" kern="1200"/>
            <a:t>Data Augmentation Comparison w/ baseline models</a:t>
          </a:r>
          <a:endParaRPr lang="en-US" sz="1600" kern="1200"/>
        </a:p>
      </dsp:txBody>
      <dsp:txXfrm>
        <a:off x="410186" y="2878927"/>
        <a:ext cx="5373694" cy="426206"/>
      </dsp:txXfrm>
    </dsp:sp>
    <dsp:sp modelId="{1BF80A9A-7370-4EC8-AE37-78AB790631BA}">
      <dsp:nvSpPr>
        <dsp:cNvPr id="0" name=""/>
        <dsp:cNvSpPr/>
      </dsp:nvSpPr>
      <dsp:spPr>
        <a:xfrm>
          <a:off x="0" y="3817790"/>
          <a:ext cx="774258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4494"/>
              <a:satOff val="2673"/>
              <a:lumOff val="-3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FC972-B06F-4E58-97EC-3C1DC4332280}">
      <dsp:nvSpPr>
        <dsp:cNvPr id="0" name=""/>
        <dsp:cNvSpPr/>
      </dsp:nvSpPr>
      <dsp:spPr>
        <a:xfrm>
          <a:off x="387129" y="3581630"/>
          <a:ext cx="5419808" cy="472320"/>
        </a:xfrm>
        <a:prstGeom prst="roundRect">
          <a:avLst/>
        </a:prstGeom>
        <a:solidFill>
          <a:schemeClr val="accent5">
            <a:hueOff val="-1214494"/>
            <a:satOff val="2673"/>
            <a:lumOff val="-3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856" tIns="0" rIns="20485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0" kern="1200"/>
            <a:t>Modeling &amp; Evaluation</a:t>
          </a:r>
          <a:endParaRPr lang="en-US" sz="1600" kern="1200"/>
        </a:p>
      </dsp:txBody>
      <dsp:txXfrm>
        <a:off x="410186" y="3604687"/>
        <a:ext cx="5373694" cy="426206"/>
      </dsp:txXfrm>
    </dsp:sp>
    <dsp:sp modelId="{84C0E377-7950-4F40-87A3-F5AAE44EA108}">
      <dsp:nvSpPr>
        <dsp:cNvPr id="0" name=""/>
        <dsp:cNvSpPr/>
      </dsp:nvSpPr>
      <dsp:spPr>
        <a:xfrm>
          <a:off x="0" y="4543550"/>
          <a:ext cx="774258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518117"/>
              <a:satOff val="3341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68B72-58F7-436B-ABB2-4D450FF188CA}">
      <dsp:nvSpPr>
        <dsp:cNvPr id="0" name=""/>
        <dsp:cNvSpPr/>
      </dsp:nvSpPr>
      <dsp:spPr>
        <a:xfrm>
          <a:off x="387129" y="4307390"/>
          <a:ext cx="5419808" cy="472320"/>
        </a:xfrm>
        <a:prstGeom prst="roundRect">
          <a:avLst/>
        </a:prstGeom>
        <a:solidFill>
          <a:schemeClr val="accent5">
            <a:hueOff val="-1518117"/>
            <a:satOff val="3341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856" tIns="0" rIns="20485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Conclusion</a:t>
          </a:r>
          <a:endParaRPr lang="en-US" sz="1600" kern="1200"/>
        </a:p>
      </dsp:txBody>
      <dsp:txXfrm>
        <a:off x="410186" y="4330447"/>
        <a:ext cx="5373694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0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9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2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2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8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5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4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6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0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C8041AD-0A28-47FA-8BFF-56BAAA246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38209-7AE6-CB11-24B4-A5C62D7B1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5216531" cy="3761257"/>
          </a:xfrm>
        </p:spPr>
        <p:txBody>
          <a:bodyPr anchor="ctr">
            <a:normAutofit fontScale="90000"/>
          </a:bodyPr>
          <a:lstStyle/>
          <a:p>
            <a:r>
              <a:rPr lang="en-US"/>
              <a:t>	DELE CA1    PART A (</a:t>
            </a:r>
            <a:r>
              <a:rPr lang="en-SG"/>
              <a:t>Convolutional Neural Network)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277B5-6B56-A0D9-8407-AFA0EDD92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3" y="4846029"/>
            <a:ext cx="5238584" cy="1370463"/>
          </a:xfrm>
        </p:spPr>
        <p:txBody>
          <a:bodyPr anchor="ctr">
            <a:normAutofit/>
          </a:bodyPr>
          <a:lstStyle/>
          <a:p>
            <a:r>
              <a:rPr lang="en-US"/>
              <a:t>By Lim Song Han	</a:t>
            </a:r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7EBA01-EFC6-AAA2-784F-EFA058119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37" r="13919" b="1"/>
          <a:stretch/>
        </p:blipFill>
        <p:spPr>
          <a:xfrm>
            <a:off x="6095998" y="-1"/>
            <a:ext cx="6096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2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5930B-D728-47A5-821F-463660AE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89847" cy="2783592"/>
          </a:xfrm>
        </p:spPr>
        <p:txBody>
          <a:bodyPr>
            <a:normAutofit/>
          </a:bodyPr>
          <a:lstStyle/>
          <a:p>
            <a:r>
              <a:rPr lang="en-US" sz="3200"/>
              <a:t>Overview of Workflow</a:t>
            </a:r>
            <a:endParaRPr lang="en-SG" sz="32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37F229-3203-4783-BAA9-C5F4AE136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29000"/>
            <a:chOff x="0" y="3438071"/>
            <a:chExt cx="3047997" cy="3429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8ED267-CBD7-48CA-8FBD-FC65502AA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5AB1F4-1BAE-422B-9787-CAC85DB09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47142"/>
              <a:ext cx="3047997" cy="3419929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A8127B-7B8D-EC0C-77AD-A6945A90ED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249533"/>
              </p:ext>
            </p:extLst>
          </p:nvPr>
        </p:nvGraphicFramePr>
        <p:xfrm>
          <a:off x="3811656" y="551622"/>
          <a:ext cx="7742583" cy="562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905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01DBAC-D32A-46F8-9F14-C413B315F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AD2E5C-A8A2-4231-B81F-B7C01A5A1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6AD80-1A9A-9796-2633-A2CBBE0E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2709671"/>
          </a:xfrm>
        </p:spPr>
        <p:txBody>
          <a:bodyPr>
            <a:normAutofit/>
          </a:bodyPr>
          <a:lstStyle/>
          <a:p>
            <a:r>
              <a:rPr lang="en-US" dirty="0"/>
              <a:t>LOADING OF DATASET</a:t>
            </a:r>
            <a:endParaRPr lang="en-S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2D7DA7-A487-46E7-BEBF-F109F6FA4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39920"/>
            <a:ext cx="6095998" cy="3418079"/>
            <a:chOff x="6096002" y="-9073"/>
            <a:chExt cx="6095998" cy="68670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4C0233-8218-48FB-A9D5-BEC6AFF31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63BFB9-6F7B-4911-9A46-A3A087122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AA7B14-DB8A-EC15-EABE-44D4E981A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648041"/>
            <a:ext cx="5318371" cy="2703773"/>
          </a:xfrm>
        </p:spPr>
        <p:txBody>
          <a:bodyPr>
            <a:normAutofit/>
          </a:bodyPr>
          <a:lstStyle/>
          <a:p>
            <a:r>
              <a:rPr lang="en-US" dirty="0"/>
              <a:t>We load the dataset and can see the amount of images in each dataset , and the number of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F85FA0-872B-1DF9-EB24-F24065615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21" y="3652577"/>
            <a:ext cx="2418067" cy="269923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54719-5E73-43C5-946A-0D406A4E4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937" y="4690523"/>
            <a:ext cx="2675190" cy="62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9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5D03E60-6F40-4141-A981-B061EA33A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2EB7E5-B231-4A9C-A185-467EC1182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A54F1-31BC-2A42-8730-8DD9A139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25664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EDA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E118C08-8B55-40E3-9CEC-FBF3E7856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8998"/>
            <a:ext cx="6095998" cy="3429001"/>
            <a:chOff x="6096002" y="-9073"/>
            <a:chExt cx="6095998" cy="686707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91841E-34C3-4260-9589-F78AE5FE2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C1B3BAE-A5DE-4215-8FBA-A815A0429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8" name="Content Placeholder 67">
            <a:extLst>
              <a:ext uri="{FF2B5EF4-FFF2-40B4-BE49-F238E27FC236}">
                <a16:creationId xmlns:a16="http://schemas.microsoft.com/office/drawing/2014/main" id="{2E500CA6-1457-387B-4408-0C4C71C8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664167"/>
            <a:ext cx="5306648" cy="2512795"/>
          </a:xfrm>
        </p:spPr>
        <p:txBody>
          <a:bodyPr>
            <a:normAutofit/>
          </a:bodyPr>
          <a:lstStyle/>
          <a:p>
            <a:r>
              <a:rPr lang="en-US" dirty="0"/>
              <a:t>We can see the amount of images in each class now.</a:t>
            </a:r>
          </a:p>
          <a:p>
            <a:r>
              <a:rPr lang="en-US" dirty="0"/>
              <a:t>We also see that there is class imbalance in the train 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9B94C8-592B-9C5E-6BA9-A3D0B5A76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253096"/>
            <a:ext cx="5536276" cy="13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CFBD-C469-CC43-6269-176BC050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8B9D29-051F-61A6-B5B7-1AC523B16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559" y="3429000"/>
            <a:ext cx="7139358" cy="5830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53283D-A121-53AA-4C9D-8DACE561B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0" y="4464673"/>
            <a:ext cx="7346509" cy="670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8128A2-48BC-0F34-E430-2885705CDC42}"/>
              </a:ext>
            </a:extLst>
          </p:cNvPr>
          <p:cNvSpPr txBox="1"/>
          <p:nvPr/>
        </p:nvSpPr>
        <p:spPr>
          <a:xfrm>
            <a:off x="365283" y="3372112"/>
            <a:ext cx="4206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with a similar shade like the green vegetables might cause problems for the model for its, which might suggest that it is harder to predict these classes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597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A2FCF07-6918-45A6-B28F-1025FEBA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8A213-2A05-73F4-798D-9B8156E2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7" y="477982"/>
            <a:ext cx="5184053" cy="27328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Preparatiom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B7DB5B-426F-4EA9-BE51-7E14D257D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8998"/>
            <a:ext cx="6095998" cy="3429001"/>
            <a:chOff x="6096002" y="-9073"/>
            <a:chExt cx="6095998" cy="68670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EF7B3B-2DCA-4B00-898E-9C2C3AB1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13B66E-A461-43A2-8FC0-85D09C297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54FE3-1805-4E75-5D1A-8AA1BC3A2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2313" y="343981"/>
            <a:ext cx="3924566" cy="2719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0A49D4-6749-F17F-3E6F-DE5B3C30E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943" y="3391857"/>
            <a:ext cx="2881307" cy="27224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849438-E6B8-8D41-ED8F-1893821FCD76}"/>
              </a:ext>
            </a:extLst>
          </p:cNvPr>
          <p:cNvSpPr txBox="1"/>
          <p:nvPr/>
        </p:nvSpPr>
        <p:spPr>
          <a:xfrm rot="10800000" flipV="1">
            <a:off x="325261" y="3957957"/>
            <a:ext cx="4251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prepare our data by grey scaling it and making it categorical so that it is easier for the model to train 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039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9B55E-28F0-C32E-6CFD-68EA0633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70831"/>
          </a:xfrm>
        </p:spPr>
        <p:txBody>
          <a:bodyPr>
            <a:normAutofit/>
          </a:bodyPr>
          <a:lstStyle/>
          <a:p>
            <a:r>
              <a:rPr lang="en-US" dirty="0"/>
              <a:t>Data Augmentation Comparison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D6086-64B3-F375-2ED0-E6BC5025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84" y="3072088"/>
            <a:ext cx="2251719" cy="2975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3E09EB-E976-EA20-0D16-7EBDAF92B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994" y="3151476"/>
            <a:ext cx="2532506" cy="2975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6E244C-1F98-23FD-FB63-5A6467DF34E4}"/>
              </a:ext>
            </a:extLst>
          </p:cNvPr>
          <p:cNvSpPr txBox="1"/>
          <p:nvPr/>
        </p:nvSpPr>
        <p:spPr>
          <a:xfrm>
            <a:off x="2971784" y="2713383"/>
            <a:ext cx="3502434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Baseline Model without Augmentation</a:t>
            </a:r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00C0A-EB68-4335-A9B4-4B0439E213CD}"/>
              </a:ext>
            </a:extLst>
          </p:cNvPr>
          <p:cNvSpPr txBox="1"/>
          <p:nvPr/>
        </p:nvSpPr>
        <p:spPr>
          <a:xfrm>
            <a:off x="6800994" y="2713383"/>
            <a:ext cx="3217099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Baseline Model with Augmentation</a:t>
            </a:r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8EEA9-C753-C583-4D2F-FAB9D440512E}"/>
              </a:ext>
            </a:extLst>
          </p:cNvPr>
          <p:cNvSpPr txBox="1"/>
          <p:nvPr/>
        </p:nvSpPr>
        <p:spPr>
          <a:xfrm>
            <a:off x="1570960" y="3188103"/>
            <a:ext cx="1501121" cy="145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that the Data Augmentation helps that model with inconsistency.</a:t>
            </a:r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3EEEC0-DCC1-E41F-2878-208760496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435" y="3291097"/>
            <a:ext cx="1771674" cy="1259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96BA24-A05E-8827-B879-8E101E080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2704" y="3291097"/>
            <a:ext cx="1858290" cy="12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0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816AF-0DAB-2863-3076-7D642988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/>
              <a:t>Model (37Pixel)</a:t>
            </a:r>
            <a:endParaRPr lang="en-SG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3F4B45A-97CA-713A-933A-98F13014D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Model Improvement to optimize this model , we added Class Weights, </a:t>
            </a:r>
            <a:r>
              <a:rPr lang="en-US" sz="2000" dirty="0" err="1">
                <a:solidFill>
                  <a:schemeClr val="bg1"/>
                </a:solidFill>
              </a:rPr>
              <a:t>B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atchNormalization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&amp; Dropout layers , experimented with different filters and learning rates</a:t>
            </a:r>
          </a:p>
          <a:p>
            <a:r>
              <a:rPr lang="en-US" dirty="0">
                <a:solidFill>
                  <a:schemeClr val="bg1"/>
                </a:solidFill>
              </a:rPr>
              <a:t>Accuracy: 94.3%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We can see that the model is well fitted.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B5F2C-B6CA-E680-68C0-FF42E5E6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394" y="325299"/>
            <a:ext cx="477620" cy="28946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6F4F3C-ECDA-27E6-E9FB-908A5A587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291" y="325299"/>
            <a:ext cx="1736800" cy="289466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2DC2DC-1AE8-58B5-E379-D982AA1D9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268" y="3589326"/>
            <a:ext cx="2829873" cy="2438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388931-E50F-1867-BFB7-DFDCCA694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755" y="3627040"/>
            <a:ext cx="2829873" cy="23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5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E57E3-F3CF-CAEB-736F-3070092C6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 dirty="0"/>
              <a:t>Model (131Pixel)</a:t>
            </a:r>
            <a:endParaRPr lang="en-SG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6FC3DDB-7B1B-6497-600F-9F3AA5113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Same Model Improvements as the 37pixel Model, just added an additional MaxPooling2D layer 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dirty="0">
                <a:solidFill>
                  <a:schemeClr val="bg1"/>
                </a:solidFill>
              </a:rPr>
              <a:t>Accuracy: 95.5%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We can see that the model is well fitted, but is slightly inconsistent .This maybe be because of the large amount of params.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650C3-50E8-E08C-EF60-F2CF837BB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776" y="325299"/>
            <a:ext cx="484856" cy="28946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72B663-9442-68DB-2BDF-DC4119D83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291" y="325299"/>
            <a:ext cx="1736800" cy="289466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97EAFE-B612-B478-8C88-6366F845F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268" y="3556922"/>
            <a:ext cx="2829873" cy="2503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FA2FE1-1879-6A16-BF84-36F6E40F9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755" y="3623503"/>
            <a:ext cx="2829873" cy="237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30185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LeftStep">
      <a:dk1>
        <a:srgbClr val="000000"/>
      </a:dk1>
      <a:lt1>
        <a:srgbClr val="FFFFFF"/>
      </a:lt1>
      <a:dk2>
        <a:srgbClr val="223B2F"/>
      </a:dk2>
      <a:lt2>
        <a:srgbClr val="E8E4E2"/>
      </a:lt2>
      <a:accent1>
        <a:srgbClr val="63AAD1"/>
      </a:accent1>
      <a:accent2>
        <a:srgbClr val="56B1AC"/>
      </a:accent2>
      <a:accent3>
        <a:srgbClr val="62B18B"/>
      </a:accent3>
      <a:accent4>
        <a:srgbClr val="58B562"/>
      </a:accent4>
      <a:accent5>
        <a:srgbClr val="7EB068"/>
      </a:accent5>
      <a:accent6>
        <a:srgbClr val="94AC54"/>
      </a:accent6>
      <a:hlink>
        <a:srgbClr val="A7775C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256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Bahnschrift</vt:lpstr>
      <vt:lpstr>MatrixVTI</vt:lpstr>
      <vt:lpstr> DELE CA1    PART A (Convolutional Neural Network)</vt:lpstr>
      <vt:lpstr>Overview of Workflow</vt:lpstr>
      <vt:lpstr>LOADING OF DATASET</vt:lpstr>
      <vt:lpstr>EDA</vt:lpstr>
      <vt:lpstr>EDA</vt:lpstr>
      <vt:lpstr>Data Preparatiom</vt:lpstr>
      <vt:lpstr>Data Augmentation Comparison</vt:lpstr>
      <vt:lpstr>Model (37Pixel)</vt:lpstr>
      <vt:lpstr>Model (131Pixel)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DELE CA1    PART A (Convolutional Neural Network)</dc:title>
  <dc:creator>LIM SONG HAN</dc:creator>
  <cp:lastModifiedBy>LIM SONG HAN</cp:lastModifiedBy>
  <cp:revision>3</cp:revision>
  <dcterms:created xsi:type="dcterms:W3CDTF">2024-05-19T15:35:09Z</dcterms:created>
  <dcterms:modified xsi:type="dcterms:W3CDTF">2024-05-19T18:54:38Z</dcterms:modified>
</cp:coreProperties>
</file>