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bfc49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bfc49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dbfc49d3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dbfc49d3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dbfc49d3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dbfc49d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bfc49d3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bfc49d3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dbfc49d3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dbfc49d3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bfc49d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bfc49d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[LEFT TO RIGHT] </a:t>
            </a:r>
            <a:r>
              <a:rPr lang="en">
                <a:solidFill>
                  <a:schemeClr val="dk1"/>
                </a:solidFill>
              </a:rPr>
              <a:t>REDDIT, CANVAS, GITHUB, GITBUCKET,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STACKOVERFLOW, PIAZZA,</a:t>
            </a:r>
            <a:r>
              <a:rPr b="1" lang="en">
                <a:solidFill>
                  <a:schemeClr val="dk1"/>
                </a:solidFill>
              </a:rPr>
              <a:t> GITLABS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410503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0410503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>
        <p14:flip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1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083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6250" y="1229975"/>
            <a:ext cx="85206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</a:rPr>
              <a:t>Academic Collaboration Platform</a:t>
            </a:r>
            <a:endParaRPr sz="41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Marjan Chowdhury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Aaron Vo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Mohammad Khan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Songhan Yu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083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Students may have trouble working on assignments or understanding concepts covered in classes alone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pandemic has made many resources such as office hours and the library not as accessible or effective as before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Communication between students and teachers are typically difficult, mostly through emails, and even more difficult during the pandemic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aim to create a platform where students are able to communicate with others as well as their professors regarding </a:t>
            </a:r>
            <a:r>
              <a:rPr lang="en">
                <a:solidFill>
                  <a:srgbClr val="FFFFFF"/>
                </a:solidFill>
              </a:rPr>
              <a:t>school work</a:t>
            </a:r>
            <a:r>
              <a:rPr lang="en">
                <a:solidFill>
                  <a:srgbClr val="FFFFFF"/>
                </a:solidFill>
              </a:rPr>
              <a:t> easily and frequently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08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Core Features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625" y="13691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013" y="29789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025" y="13691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7888" y="29789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3488" y="29789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0138" y="29789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72425" y="1369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04213" y="1369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63575" y="1369200"/>
            <a:ext cx="833700" cy="8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284925" y="2214225"/>
            <a:ext cx="10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Landing Page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462075" y="2214225"/>
            <a:ext cx="14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Dashboard Page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843474" y="3823975"/>
            <a:ext cx="11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Create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Posts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296838" y="3823975"/>
            <a:ext cx="11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 Posts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628638" y="3823975"/>
            <a:ext cx="11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Comment Posts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081488" y="3824000"/>
            <a:ext cx="13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Edit / </a:t>
            </a:r>
            <a:r>
              <a:rPr lang="en">
                <a:solidFill>
                  <a:srgbClr val="FFFFFF"/>
                </a:solidFill>
              </a:rPr>
              <a:t>Delete Posts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153825" y="2243250"/>
            <a:ext cx="9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Profile Page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565450" y="2243250"/>
            <a:ext cx="9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Rating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904625" y="2202900"/>
            <a:ext cx="9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Status Label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083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Extra Features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350" y="19037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650" y="18414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227200" y="2748775"/>
            <a:ext cx="14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Launch App for other Schools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760300" y="2748775"/>
            <a:ext cx="11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Manage Profile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135900" y="2748775"/>
            <a:ext cx="11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Comment Notifications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950" y="1903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5750" y="19037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694100" y="2686475"/>
            <a:ext cx="14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Reply to Comments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083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 Demographic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This application is aimed towards the Stevens faculty and students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Ideally built for users looking for answers to their questions about campus or classes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Extremely user friendly and tailored for those familiar with social media applications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083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Value Proposition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Made to be extremely accessible to all users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Opened to all users, campus-wide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It focuses on Stevens-related information without any other irrelevant content.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Students can filter classes to see posts related to that class.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Increases collaboration and learning by making it easier to ask questions in non-binding time slots and allows everyone in the class to learn from it.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Its effectiveness should make it lucrative to other institutions, potentially opening up the opportunity to sell under license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083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Competitors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938" y="2999508"/>
            <a:ext cx="1748950" cy="45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14484" l="17455" r="18227" t="11160"/>
          <a:stretch/>
        </p:blipFill>
        <p:spPr>
          <a:xfrm>
            <a:off x="2465100" y="2675575"/>
            <a:ext cx="873050" cy="10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b="6910" l="19421" r="19446" t="6919"/>
          <a:stretch/>
        </p:blipFill>
        <p:spPr>
          <a:xfrm>
            <a:off x="4887213" y="1472662"/>
            <a:ext cx="930100" cy="8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8713" y="1472651"/>
            <a:ext cx="754603" cy="86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3225" y="1333024"/>
            <a:ext cx="1068146" cy="10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2763" y="1472650"/>
            <a:ext cx="873052" cy="86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2675" y="2720054"/>
            <a:ext cx="996225" cy="92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083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SWOT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Strengths: </a:t>
            </a:r>
            <a:endParaRPr b="1" u="sng">
              <a:solidFill>
                <a:srgbClr val="FFFFFF"/>
              </a:solidFill>
            </a:endParaRPr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Centralized system for Stevens staff, faculties, and students.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Weaknesses: </a:t>
            </a:r>
            <a:endParaRPr b="1" u="sng">
              <a:solidFill>
                <a:srgbClr val="FFFFFF"/>
              </a:solidFill>
            </a:endParaRPr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Lack of attraction can lead to a small user-base initially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Opportunities:</a:t>
            </a:r>
            <a:endParaRPr b="1" u="sng">
              <a:solidFill>
                <a:srgbClr val="FFFFFF"/>
              </a:solidFill>
            </a:endParaRPr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Growing demand for asynchronous communication.</a:t>
            </a:r>
            <a:endParaRPr>
              <a:solidFill>
                <a:schemeClr val="lt1"/>
              </a:solidFill>
            </a:endParaRPr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No established market monopoly.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Threats:</a:t>
            </a:r>
            <a:endParaRPr b="1" u="sng">
              <a:solidFill>
                <a:srgbClr val="FFFFFF"/>
              </a:solidFill>
            </a:endParaRPr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Lack of moderation </a:t>
            </a:r>
            <a:endParaRPr>
              <a:solidFill>
                <a:srgbClr val="FFFFFF"/>
              </a:solidFill>
            </a:endParaRPr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Potential misuse is unknown.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