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895B-3F8E-4F4A-9983-40540C1AA358}" type="datetimeFigureOut">
              <a:rPr lang="zh-CN" altLang="en-US" smtClean="0"/>
              <a:pPr/>
              <a:t>2016/2/15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9F1-ECD7-44D3-AE9A-DACF7B0B2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78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4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8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4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17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3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9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24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7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1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2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7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3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7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47D-FBE0-44D6-ABD1-8512EEB70B58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D9F-5334-44C3-8F18-AB77A49CEBFA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04-DA21-42D1-9CFF-3CC82F820E58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890E-A729-4E17-A250-7FD3503D913A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0DF-608B-43C4-9E1A-F55735D3A2AB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B012-0FF9-4256-9261-412DE750380A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AF7-768D-4D29-8BC5-EFB5CBDF64BC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4A0-E5F4-4330-852E-858E0F47D2F6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07B-E398-4D5C-B53A-38314542C382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2B68-BFCB-4BFC-BA7C-5922AC8E72DC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CA4E-95F5-45BA-95B7-1C6EE7CA7894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70F-5A90-4095-9405-D50B51318EEF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614" y="4173157"/>
            <a:ext cx="1739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宋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红包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2016.02.15</a:t>
            </a:r>
            <a:endParaRPr lang="en-US" sz="24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379" y="2014482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华文黑体"/>
              </a:rPr>
              <a:t>Linux Shell</a:t>
            </a:r>
            <a:endParaRPr lang="en-US" altLang="zh-CN" sz="5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35F1-B622-4705-A7AC-5F064AA57F14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zip &amp; unzip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install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zip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install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unzip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zip -r my.zip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./*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unzip my.zip -d /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tmp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90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cat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cat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folder/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info.php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cat a.txt b.txt c.txt d.txt &gt;&gt;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abcd.txt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&gt;&gt;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&gt;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符号在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linux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中都代表重定向，它们可以将输出重定向到一个文件中。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&gt;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：如果文件存在，则会删除创建新文件。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&gt;&gt;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：如果文件存在，不会触发删除，将会追加。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625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grep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am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Shy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Hello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Shy!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grep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Hello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grep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shy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 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grep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ic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shy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grep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-r 'h'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nn-NO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grep -i </a:t>
            </a:r>
            <a:r>
              <a:rPr lang="nn-NO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shy </a:t>
            </a:r>
            <a:r>
              <a:rPr lang="nn-NO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 | grep -v </a:t>
            </a:r>
            <a:r>
              <a:rPr lang="nn-NO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am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25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find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path -options [-print -exec -ok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…]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path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为待查找的目录路径，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options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为命令选项，它有很多命令参数</a:t>
            </a:r>
            <a:r>
              <a:rPr lang="zh-CN" altLang="en-US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。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print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将匹配的文件输出到标准输出，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exec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对匹配的文件执行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shell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命令，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ok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exec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的作用类似，它是一种更为安全的模式来执行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shell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命令，会给出提示让用户来确定是否执行。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84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find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-name 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info.php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/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etc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 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iname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dir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_*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/ -name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passwd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-exec md5sum {}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\;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~ -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empty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find / -type f -name *.zip -size +1M -exec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rm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{} \;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65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wget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http://www.vim.org/scripts/download_script.php?src_id=7701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wget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wget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-O my.zip 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http://www.openss7.org/repos/tarballs/strx25-0.9.2.1.tar.bz2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wget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--limit-rate=20k 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wget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-c 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3770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yum &amp; rpm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install zip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update zip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remove zip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yum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search java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rpm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ivh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***.rpm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rpm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uvh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***.rpm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rpm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ev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***.rpm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0010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date </a:t>
            </a:r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&amp; </a:t>
            </a:r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cal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date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cal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cal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8 1990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cal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-j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138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uname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-a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：详细输出所有</a:t>
            </a:r>
            <a:r>
              <a:rPr lang="zh-CN" altLang="en-US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信息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m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：主机的硬件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(CPU)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名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-n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：主机在网络节点上的名称或主机名称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-r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：操作系统内核版本号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-s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：内核名称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-v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：操作系统版本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-p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：处理器类型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：硬件平台类型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-o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：操作系统名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51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519" y="3172094"/>
            <a:ext cx="223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The End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BB30-4151-4FC1-9700-D525735D2778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ls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/>
              <a:pPr/>
              <a:t>2/15/2016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7764076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s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ls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 folder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ls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 -a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ls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–l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ll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ll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Myriad Pro"/>
              </a:rPr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4142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cd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7764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 ~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pwd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 -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 ..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9613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mkdir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-p /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tmp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/very/long/directory/structure/that/is/too/deep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..="cd .."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..2="cd ../.."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..3="cd ../../.."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..4="cd ../../../.."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..5="cd ../../../../.."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7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开启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错误纠正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shopt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-s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cdspell</a:t>
            </a:r>
            <a:endParaRPr lang="en-US" altLang="zh-CN" sz="2400" b="1" dirty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file1 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file2  folder1  folder2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打错了目录名字，会自动纠错进入正确的目录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cd 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folderr1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folder1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2956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touch</a:t>
            </a: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&amp; </a:t>
            </a:r>
            <a:r>
              <a:rPr lang="en-US" altLang="zh-CN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mkdir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mkdir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mkdir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my\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mkdir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-p dir1/dir2/dir3/dir4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touch file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357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cp</a:t>
            </a: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、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mv</a:t>
            </a: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、</a:t>
            </a:r>
            <a:r>
              <a:rPr lang="en-US" altLang="zh-CN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rm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-r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/-R/--recursive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都代表递归的意思，大小写随便</a:t>
            </a:r>
            <a:r>
              <a:rPr lang="zh-CN" altLang="en-US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用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cp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-r folder1 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folder2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rm</a:t>
            </a: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rm</a:t>
            </a:r>
            <a:endParaRPr lang="en-US" altLang="zh-CN" sz="2400" b="1" dirty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alias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rm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='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pwd;read;rm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-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i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359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tar</a:t>
            </a:r>
            <a:endParaRPr lang="en-US" altLang="zh-CN" sz="4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-c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：创建新的压缩文档，相当于打包。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-x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：从文档中解压文件，相当于拆包。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-t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：列出文档详细的内容，查看已经备份了哪些文件。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-z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：用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gzip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压缩或解压，一般格式为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.tar.gz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或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.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tgz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-j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：用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bzip2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压缩或解压，一般格式为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xx.tar.bz2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，和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gzip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相比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bzip2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可以压缩的更小，但是执行过程更长。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-v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：压缩的过程中显示文件。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-f 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：使用文档名，请留意，在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f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之后要立紧接文档名。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511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062" y="584487"/>
            <a:ext cx="35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tar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89962" y="1575100"/>
            <a:ext cx="829438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创建一个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包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cvf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archive_name.tar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dirname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解压缩一个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包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xvf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archive_name.tar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查看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</a:t>
            </a:r>
            <a:r>
              <a:rPr lang="zh-CN" altLang="en-US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包里面具体内容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tar </a:t>
            </a:r>
            <a:r>
              <a:rPr lang="en-US" altLang="zh-CN" sz="2400" b="1" dirty="0" err="1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tvf</a:t>
            </a:r>
            <a:r>
              <a:rPr lang="en-US" altLang="zh-CN" sz="24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  <a:cs typeface="Myriad Pro"/>
              </a:rPr>
              <a:t> archive_name.tar</a:t>
            </a:r>
            <a:endParaRPr lang="en-US" altLang="zh-CN" sz="2400" b="1" dirty="0" smtClean="0">
              <a:solidFill>
                <a:prstClr val="white"/>
              </a:solidFill>
              <a:latin typeface="黑体" pitchFamily="49" charset="-122"/>
              <a:ea typeface="黑体" pitchFamily="49" charset="-122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738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762</Words>
  <Application>Microsoft Office PowerPoint</Application>
  <PresentationFormat>全屏显示(4:3)</PresentationFormat>
  <Paragraphs>192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Myriad Pro</vt:lpstr>
      <vt:lpstr>黑体</vt:lpstr>
      <vt:lpstr>华文黑体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 Song</cp:lastModifiedBy>
  <cp:revision>161</cp:revision>
  <dcterms:created xsi:type="dcterms:W3CDTF">2011-12-28T03:29:05Z</dcterms:created>
  <dcterms:modified xsi:type="dcterms:W3CDTF">2016-02-16T01:25:41Z</dcterms:modified>
</cp:coreProperties>
</file>