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1C54-561B-46C3-B983-AE93FA744B9F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0F49-54AD-40B2-A66D-AA5D11631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24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1C54-561B-46C3-B983-AE93FA744B9F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0F49-54AD-40B2-A66D-AA5D11631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04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1C54-561B-46C3-B983-AE93FA744B9F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0F49-54AD-40B2-A66D-AA5D11631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10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1C54-561B-46C3-B983-AE93FA744B9F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0F49-54AD-40B2-A66D-AA5D11631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19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1C54-561B-46C3-B983-AE93FA744B9F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0F49-54AD-40B2-A66D-AA5D11631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22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1C54-561B-46C3-B983-AE93FA744B9F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0F49-54AD-40B2-A66D-AA5D11631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7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1C54-561B-46C3-B983-AE93FA744B9F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0F49-54AD-40B2-A66D-AA5D11631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1C54-561B-46C3-B983-AE93FA744B9F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0F49-54AD-40B2-A66D-AA5D11631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08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1C54-561B-46C3-B983-AE93FA744B9F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0F49-54AD-40B2-A66D-AA5D11631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22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1C54-561B-46C3-B983-AE93FA744B9F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0F49-54AD-40B2-A66D-AA5D11631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44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1C54-561B-46C3-B983-AE93FA744B9F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0F49-54AD-40B2-A66D-AA5D11631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1C54-561B-46C3-B983-AE93FA744B9F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D0F49-54AD-40B2-A66D-AA5D11631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04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990536" y="696192"/>
            <a:ext cx="2739735" cy="15586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/>
                </a:solidFill>
              </a:rPr>
              <a:t>미션 </a:t>
            </a:r>
            <a:r>
              <a:rPr lang="ko-KR" altLang="en-US" sz="1500" dirty="0" smtClean="0">
                <a:solidFill>
                  <a:schemeClr val="tx1"/>
                </a:solidFill>
              </a:rPr>
              <a:t>센터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crbm_center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990537" y="249382"/>
            <a:ext cx="2035232" cy="432397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CRBM Center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087316" y="696490"/>
            <a:ext cx="2673747" cy="15586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/>
                </a:solidFill>
              </a:rPr>
              <a:t>서비스 정보관리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/>
                </a:solidFill>
              </a:rPr>
              <a:t>미션정보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/>
                </a:solidFill>
              </a:rPr>
              <a:t>파라메터</a:t>
            </a:r>
            <a:r>
              <a:rPr lang="ko-KR" altLang="en-US" sz="1500" dirty="0" smtClean="0">
                <a:solidFill>
                  <a:schemeClr val="tx1"/>
                </a:solidFill>
              </a:rPr>
              <a:t> 정보관리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87317" y="249680"/>
            <a:ext cx="2175802" cy="432397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웹서버</a:t>
            </a:r>
            <a:endParaRPr lang="ko-KR" altLang="en-US" dirty="0"/>
          </a:p>
        </p:txBody>
      </p:sp>
      <p:cxnSp>
        <p:nvCxnSpPr>
          <p:cNvPr id="34" name="꺾인 연결선 33"/>
          <p:cNvCxnSpPr>
            <a:stCxn id="4" idx="1"/>
            <a:endCxn id="32" idx="3"/>
          </p:cNvCxnSpPr>
          <p:nvPr/>
        </p:nvCxnSpPr>
        <p:spPr>
          <a:xfrm rot="10800000" flipV="1">
            <a:off x="4761064" y="1475510"/>
            <a:ext cx="1229473" cy="29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84748" y="2682405"/>
            <a:ext cx="709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70C0"/>
                </a:solidFill>
              </a:rPr>
              <a:t>TCP/IP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16462" y="3528273"/>
            <a:ext cx="2574222" cy="7804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 smtClean="0">
                <a:solidFill>
                  <a:schemeClr val="tx1"/>
                </a:solidFill>
              </a:rPr>
              <a:t>Mysql</a:t>
            </a:r>
            <a:r>
              <a:rPr lang="en-US" altLang="ko-KR" sz="1500" dirty="0" smtClean="0">
                <a:solidFill>
                  <a:schemeClr val="tx1"/>
                </a:solidFill>
              </a:rPr>
              <a:t> 8.0.39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 smtClean="0">
                <a:solidFill>
                  <a:schemeClr val="tx1"/>
                </a:solidFill>
              </a:rPr>
              <a:t>corobodb</a:t>
            </a:r>
            <a:r>
              <a:rPr lang="en-US" altLang="ko-KR" sz="1500" dirty="0" smtClean="0">
                <a:solidFill>
                  <a:schemeClr val="tx1"/>
                </a:solidFill>
              </a:rPr>
              <a:t>/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corobo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916463" y="3081463"/>
            <a:ext cx="2175802" cy="432397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cxnSp>
        <p:nvCxnSpPr>
          <p:cNvPr id="42" name="꺾인 연결선 41"/>
          <p:cNvCxnSpPr>
            <a:stCxn id="32" idx="2"/>
            <a:endCxn id="41" idx="0"/>
          </p:cNvCxnSpPr>
          <p:nvPr/>
        </p:nvCxnSpPr>
        <p:spPr>
          <a:xfrm rot="16200000" flipH="1">
            <a:off x="3301108" y="2378207"/>
            <a:ext cx="826338" cy="580174"/>
          </a:xfrm>
          <a:prstGeom prst="bentConnector3">
            <a:avLst>
              <a:gd name="adj1" fmla="val 50000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248014" y="3519054"/>
            <a:ext cx="2432841" cy="14755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/>
                </a:solidFill>
              </a:rPr>
              <a:t>미션 실행</a:t>
            </a:r>
            <a:r>
              <a:rPr lang="en-US" altLang="ko-KR" sz="1500" dirty="0" smtClean="0">
                <a:solidFill>
                  <a:schemeClr val="tx1"/>
                </a:solidFill>
              </a:rPr>
              <a:t>/</a:t>
            </a:r>
            <a:r>
              <a:rPr lang="ko-KR" altLang="en-US" sz="1500" dirty="0" smtClean="0">
                <a:solidFill>
                  <a:schemeClr val="tx1"/>
                </a:solidFill>
              </a:rPr>
              <a:t>중지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/>
                </a:solidFill>
              </a:rPr>
              <a:t>서비스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정보등록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/>
                </a:solidFill>
              </a:rPr>
              <a:t>파라메터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정보등록</a:t>
            </a:r>
            <a:r>
              <a:rPr lang="ko-KR" altLang="en-US" sz="1500" dirty="0" smtClean="0">
                <a:solidFill>
                  <a:schemeClr val="tx1"/>
                </a:solidFill>
              </a:rPr>
              <a:t>  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48016" y="3072244"/>
            <a:ext cx="2175802" cy="432397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웹브라우저</a:t>
            </a:r>
            <a:endParaRPr lang="ko-KR" altLang="en-US" dirty="0"/>
          </a:p>
        </p:txBody>
      </p:sp>
      <p:cxnSp>
        <p:nvCxnSpPr>
          <p:cNvPr id="58" name="꺾인 연결선 57"/>
          <p:cNvCxnSpPr>
            <a:stCxn id="32" idx="1"/>
            <a:endCxn id="57" idx="0"/>
          </p:cNvCxnSpPr>
          <p:nvPr/>
        </p:nvCxnSpPr>
        <p:spPr>
          <a:xfrm rot="10800000" flipV="1">
            <a:off x="1335918" y="1475808"/>
            <a:ext cx="751399" cy="1596436"/>
          </a:xfrm>
          <a:prstGeom prst="bentConnector2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10784" y="2121269"/>
            <a:ext cx="972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70C0"/>
                </a:solidFill>
              </a:rPr>
              <a:t>HTTP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꺾인 연결선 27"/>
          <p:cNvCxnSpPr>
            <a:stCxn id="4" idx="1"/>
            <a:endCxn id="40" idx="3"/>
          </p:cNvCxnSpPr>
          <p:nvPr/>
        </p:nvCxnSpPr>
        <p:spPr>
          <a:xfrm rot="10800000" flipV="1">
            <a:off x="5490684" y="1475509"/>
            <a:ext cx="499852" cy="244300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4" idx="2"/>
            <a:endCxn id="43" idx="0"/>
          </p:cNvCxnSpPr>
          <p:nvPr/>
        </p:nvCxnSpPr>
        <p:spPr>
          <a:xfrm rot="16200000" flipH="1">
            <a:off x="6826484" y="2788746"/>
            <a:ext cx="1420091" cy="35225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8613894" y="4121726"/>
            <a:ext cx="2739735" cy="15586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>
                <a:solidFill>
                  <a:schemeClr val="tx1"/>
                </a:solidFill>
              </a:rPr>
              <a:t>이동서비스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crbs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_move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/>
                </a:solidFill>
              </a:rPr>
              <a:t>맵 서비스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crbs_map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/>
                </a:solidFill>
              </a:rPr>
              <a:t>경로 서비스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crbs_path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/>
                </a:solidFill>
              </a:rPr>
              <a:t>추적 서비스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crbs_cam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613895" y="3674916"/>
            <a:ext cx="2035232" cy="432397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CRB Services2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695038" y="4121728"/>
            <a:ext cx="2739735" cy="15586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/>
                </a:solidFill>
              </a:rPr>
              <a:t>이동서비스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crbs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_move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/>
                </a:solidFill>
              </a:rPr>
              <a:t>맵 서비스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crbs_map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/>
                </a:solidFill>
              </a:rPr>
              <a:t>경로 서비스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crbs_path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/>
                </a:solidFill>
              </a:rPr>
              <a:t>추적 서비스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crbs_cam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695039" y="3674918"/>
            <a:ext cx="2035232" cy="432397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CRB Services1</a:t>
            </a:r>
            <a:endParaRPr lang="ko-KR" altLang="en-US" dirty="0"/>
          </a:p>
        </p:txBody>
      </p:sp>
      <p:cxnSp>
        <p:nvCxnSpPr>
          <p:cNvPr id="54" name="꺾인 연결선 53"/>
          <p:cNvCxnSpPr>
            <a:stCxn id="4" idx="2"/>
            <a:endCxn id="50" idx="0"/>
          </p:cNvCxnSpPr>
          <p:nvPr/>
        </p:nvCxnSpPr>
        <p:spPr>
          <a:xfrm rot="16200000" flipH="1">
            <a:off x="7785913" y="1829317"/>
            <a:ext cx="1420089" cy="227110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6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38"/>
          <p:cNvSpPr/>
          <p:nvPr/>
        </p:nvSpPr>
        <p:spPr>
          <a:xfrm>
            <a:off x="450099" y="1773383"/>
            <a:ext cx="2739735" cy="23933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builtin_interfaces</a:t>
            </a:r>
            <a:r>
              <a:rPr lang="en-US" altLang="ko-KR" sz="1200" dirty="0" smtClean="0">
                <a:solidFill>
                  <a:schemeClr val="tx1"/>
                </a:solidFill>
              </a:rPr>
              <a:t>/Time stamp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string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cmd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float32 x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float32 y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float32 z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--- </a:t>
            </a:r>
          </a:p>
          <a:p>
            <a:r>
              <a:rPr lang="en-US" altLang="ko-KR" sz="1200" dirty="0" err="1">
                <a:solidFill>
                  <a:schemeClr val="tx1"/>
                </a:solidFill>
              </a:rPr>
              <a:t>builtin_interfaces</a:t>
            </a:r>
            <a:r>
              <a:rPr lang="en-US" altLang="ko-KR" sz="1200" dirty="0">
                <a:solidFill>
                  <a:schemeClr val="tx1"/>
                </a:solidFill>
              </a:rPr>
              <a:t>/Time stamp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string result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float32 x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float32 y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float32 z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50099" y="1326573"/>
            <a:ext cx="2739735" cy="432397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이동 서비스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crbs_move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1664" y="363681"/>
            <a:ext cx="9379700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b="1" dirty="0" err="1" smtClean="0"/>
              <a:t>CoRoBo</a:t>
            </a:r>
            <a:r>
              <a:rPr lang="en-US" altLang="ko-KR" sz="3200" b="1" dirty="0" smtClean="0"/>
              <a:t> Services Description (</a:t>
            </a:r>
            <a:r>
              <a:rPr lang="en-US" altLang="ko-KR" sz="3200" b="1" dirty="0" err="1" smtClean="0"/>
              <a:t>CrbsCmd.srv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82674" y="1773383"/>
            <a:ext cx="2739735" cy="23933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err="1">
                <a:solidFill>
                  <a:schemeClr val="tx1"/>
                </a:solidFill>
              </a:rPr>
              <a:t>builtin_interfaces</a:t>
            </a:r>
            <a:r>
              <a:rPr lang="en-US" altLang="ko-KR" sz="1200" dirty="0">
                <a:solidFill>
                  <a:schemeClr val="tx1"/>
                </a:solidFill>
              </a:rPr>
              <a:t>/Time stamp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string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cmd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float32 x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float32 </a:t>
            </a:r>
            <a:r>
              <a:rPr lang="en-US" altLang="ko-KR" sz="1200" dirty="0">
                <a:solidFill>
                  <a:schemeClr val="tx1"/>
                </a:solidFill>
              </a:rPr>
              <a:t>y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float32 z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--- </a:t>
            </a:r>
          </a:p>
          <a:p>
            <a:r>
              <a:rPr lang="en-US" altLang="ko-KR" sz="1200" dirty="0" err="1">
                <a:solidFill>
                  <a:schemeClr val="tx1"/>
                </a:solidFill>
              </a:rPr>
              <a:t>builtin_interfaces</a:t>
            </a:r>
            <a:r>
              <a:rPr lang="en-US" altLang="ko-KR" sz="1200" dirty="0">
                <a:solidFill>
                  <a:schemeClr val="tx1"/>
                </a:solidFill>
              </a:rPr>
              <a:t>/Time stamp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string </a:t>
            </a:r>
            <a:r>
              <a:rPr lang="en-US" altLang="ko-KR" sz="1200" dirty="0">
                <a:solidFill>
                  <a:schemeClr val="tx1"/>
                </a:solidFill>
              </a:rPr>
              <a:t>result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float32 x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float32 y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float32 z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282674" y="1326573"/>
            <a:ext cx="2739735" cy="432397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맵 서비스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crbs_map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115249" y="1340986"/>
            <a:ext cx="2739735" cy="432397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경로 서비스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crbs_path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947824" y="1340986"/>
            <a:ext cx="2739735" cy="432397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추적 서비스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crbs_cam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682" y="4312227"/>
            <a:ext cx="19083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cmd</a:t>
            </a:r>
            <a:r>
              <a:rPr lang="en-US" altLang="ko-KR" sz="1200" dirty="0" smtClean="0"/>
              <a:t> : move, arm, </a:t>
            </a:r>
            <a:r>
              <a:rPr lang="en-US" altLang="ko-KR" sz="1200" dirty="0" err="1" smtClean="0"/>
              <a:t>greep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move : x, y , theta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arm : </a:t>
            </a:r>
            <a:r>
              <a:rPr lang="en-US" altLang="ko-KR" sz="1200" dirty="0" err="1" smtClean="0"/>
              <a:t>x,y,z</a:t>
            </a:r>
            <a:r>
              <a:rPr lang="en-US" altLang="ko-KR" sz="1200" dirty="0" smtClean="0"/>
              <a:t> position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greep</a:t>
            </a:r>
            <a:r>
              <a:rPr lang="en-US" altLang="ko-KR" sz="1200" dirty="0" smtClean="0"/>
              <a:t> : x </a:t>
            </a:r>
            <a:r>
              <a:rPr lang="en-US" altLang="ko-KR" sz="1200" dirty="0" err="1" smtClean="0"/>
              <a:t>greep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pos</a:t>
            </a:r>
            <a:r>
              <a:rPr lang="en-US" altLang="ko-KR" sz="1200" dirty="0" smtClean="0"/>
              <a:t> 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result </a:t>
            </a:r>
            <a:r>
              <a:rPr lang="en-US" altLang="ko-KR" sz="1200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result message 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x,y,z</a:t>
            </a:r>
            <a:r>
              <a:rPr lang="en-US" altLang="ko-KR" sz="1200" dirty="0" smtClean="0"/>
              <a:t> : current </a:t>
            </a:r>
            <a:r>
              <a:rPr lang="en-US" altLang="ko-KR" sz="1200" dirty="0" err="1" smtClean="0"/>
              <a:t>pos</a:t>
            </a:r>
            <a:r>
              <a:rPr lang="en-US" altLang="ko-KR" sz="1200" dirty="0" smtClean="0"/>
              <a:t>  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282674" y="4312227"/>
            <a:ext cx="20941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map_cmd</a:t>
            </a:r>
            <a:r>
              <a:rPr lang="en-US" altLang="ko-KR" sz="1200" dirty="0" smtClean="0"/>
              <a:t> : start, stop, any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x, y, z : start </a:t>
            </a:r>
            <a:r>
              <a:rPr lang="en-US" altLang="ko-KR" sz="1200" dirty="0" err="1" smtClean="0"/>
              <a:t>pos</a:t>
            </a:r>
            <a:r>
              <a:rPr lang="en-US" altLang="ko-KR" sz="1200" dirty="0" smtClean="0"/>
              <a:t> 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result </a:t>
            </a:r>
            <a:r>
              <a:rPr lang="en-US" altLang="ko-KR" sz="1200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result message 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x,y,z</a:t>
            </a:r>
            <a:r>
              <a:rPr lang="en-US" altLang="ko-KR" sz="1200" dirty="0" smtClean="0"/>
              <a:t> : current </a:t>
            </a:r>
            <a:r>
              <a:rPr lang="en-US" altLang="ko-KR" sz="1200" dirty="0" err="1" smtClean="0"/>
              <a:t>pos</a:t>
            </a:r>
            <a:r>
              <a:rPr lang="en-US" altLang="ko-KR" sz="1200" dirty="0" smtClean="0"/>
              <a:t>  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115248" y="1773383"/>
            <a:ext cx="2739735" cy="23933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err="1">
                <a:solidFill>
                  <a:schemeClr val="tx1"/>
                </a:solidFill>
              </a:rPr>
              <a:t>builtin_interfaces</a:t>
            </a:r>
            <a:r>
              <a:rPr lang="en-US" altLang="ko-KR" sz="1200" dirty="0">
                <a:solidFill>
                  <a:schemeClr val="tx1"/>
                </a:solidFill>
              </a:rPr>
              <a:t>/Time stamp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string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cmd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float32 x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float32 </a:t>
            </a:r>
            <a:r>
              <a:rPr lang="en-US" altLang="ko-KR" sz="1200" dirty="0">
                <a:solidFill>
                  <a:schemeClr val="tx1"/>
                </a:solidFill>
              </a:rPr>
              <a:t>y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float32 z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--- </a:t>
            </a:r>
          </a:p>
          <a:p>
            <a:r>
              <a:rPr lang="en-US" altLang="ko-KR" sz="1200" dirty="0" err="1">
                <a:solidFill>
                  <a:schemeClr val="tx1"/>
                </a:solidFill>
              </a:rPr>
              <a:t>builtin_interfaces</a:t>
            </a:r>
            <a:r>
              <a:rPr lang="en-US" altLang="ko-KR" sz="1200" dirty="0">
                <a:solidFill>
                  <a:schemeClr val="tx1"/>
                </a:solidFill>
              </a:rPr>
              <a:t>/Time stamp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string </a:t>
            </a:r>
            <a:r>
              <a:rPr lang="en-US" altLang="ko-KR" sz="1200" dirty="0">
                <a:solidFill>
                  <a:schemeClr val="tx1"/>
                </a:solidFill>
              </a:rPr>
              <a:t>result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float32 x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float32 y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float32 z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947822" y="1758970"/>
            <a:ext cx="2739735" cy="23933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err="1">
                <a:solidFill>
                  <a:schemeClr val="tx1"/>
                </a:solidFill>
              </a:rPr>
              <a:t>builtin_interfaces</a:t>
            </a:r>
            <a:r>
              <a:rPr lang="en-US" altLang="ko-KR" sz="1200" dirty="0">
                <a:solidFill>
                  <a:schemeClr val="tx1"/>
                </a:solidFill>
              </a:rPr>
              <a:t>/Time stamp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string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cmd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float32 x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float32 </a:t>
            </a:r>
            <a:r>
              <a:rPr lang="en-US" altLang="ko-KR" sz="1200" dirty="0">
                <a:solidFill>
                  <a:schemeClr val="tx1"/>
                </a:solidFill>
              </a:rPr>
              <a:t>y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float32 z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--- </a:t>
            </a:r>
          </a:p>
          <a:p>
            <a:r>
              <a:rPr lang="en-US" altLang="ko-KR" sz="1200" dirty="0" err="1">
                <a:solidFill>
                  <a:schemeClr val="tx1"/>
                </a:solidFill>
              </a:rPr>
              <a:t>builtin_interfaces</a:t>
            </a:r>
            <a:r>
              <a:rPr lang="en-US" altLang="ko-KR" sz="1200" dirty="0">
                <a:solidFill>
                  <a:schemeClr val="tx1"/>
                </a:solidFill>
              </a:rPr>
              <a:t>/Time stamp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string </a:t>
            </a:r>
            <a:r>
              <a:rPr lang="en-US" altLang="ko-KR" sz="1200" dirty="0">
                <a:solidFill>
                  <a:schemeClr val="tx1"/>
                </a:solidFill>
              </a:rPr>
              <a:t>result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float32 </a:t>
            </a:r>
            <a:r>
              <a:rPr lang="en-US" altLang="ko-KR" sz="1200" dirty="0" smtClean="0">
                <a:solidFill>
                  <a:schemeClr val="tx1"/>
                </a:solidFill>
              </a:rPr>
              <a:t>x, w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float32 </a:t>
            </a:r>
            <a:r>
              <a:rPr lang="en-US" altLang="ko-KR" sz="1200" dirty="0" smtClean="0">
                <a:solidFill>
                  <a:schemeClr val="tx1"/>
                </a:solidFill>
              </a:rPr>
              <a:t>y, h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float32 </a:t>
            </a:r>
            <a:r>
              <a:rPr lang="en-US" altLang="ko-KR" sz="1200" dirty="0" smtClean="0">
                <a:solidFill>
                  <a:schemeClr val="tx1"/>
                </a:solidFill>
              </a:rPr>
              <a:t>z, 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15248" y="4299184"/>
            <a:ext cx="16874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map_cmd</a:t>
            </a:r>
            <a:r>
              <a:rPr lang="en-US" altLang="ko-KR" sz="1200" dirty="0" smtClean="0"/>
              <a:t> : any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x, y, z : target </a:t>
            </a:r>
            <a:r>
              <a:rPr lang="en-US" altLang="ko-KR" sz="1200" dirty="0" err="1" smtClean="0"/>
              <a:t>pos</a:t>
            </a:r>
            <a:r>
              <a:rPr lang="en-US" altLang="ko-KR" sz="1200" dirty="0" smtClean="0"/>
              <a:t> 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result </a:t>
            </a:r>
            <a:r>
              <a:rPr lang="en-US" altLang="ko-KR" sz="1200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result message 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x,y,z</a:t>
            </a:r>
            <a:r>
              <a:rPr lang="en-US" altLang="ko-KR" sz="1200" dirty="0" smtClean="0"/>
              <a:t> : current </a:t>
            </a:r>
            <a:r>
              <a:rPr lang="en-US" altLang="ko-KR" sz="1200" dirty="0" err="1" smtClean="0"/>
              <a:t>pos</a:t>
            </a:r>
            <a:r>
              <a:rPr lang="en-US" altLang="ko-KR" sz="1200" dirty="0" smtClean="0"/>
              <a:t>  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8947822" y="4312226"/>
            <a:ext cx="2155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map_cmd</a:t>
            </a:r>
            <a:r>
              <a:rPr lang="en-US" altLang="ko-KR" sz="1200" dirty="0" smtClean="0"/>
              <a:t> : any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x, y, z : start </a:t>
            </a:r>
            <a:r>
              <a:rPr lang="en-US" altLang="ko-KR" sz="1200" dirty="0" err="1" smtClean="0"/>
              <a:t>pos</a:t>
            </a:r>
            <a:r>
              <a:rPr lang="en-US" altLang="ko-KR" sz="1200" dirty="0" smtClean="0"/>
              <a:t> 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result </a:t>
            </a:r>
            <a:r>
              <a:rPr lang="en-US" altLang="ko-KR" sz="1200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result message 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x,y,z</a:t>
            </a:r>
            <a:r>
              <a:rPr lang="en-US" altLang="ko-KR" sz="1200" dirty="0" smtClean="0"/>
              <a:t> : object </a:t>
            </a:r>
            <a:r>
              <a:rPr lang="en-US" altLang="ko-KR" sz="1200" dirty="0" err="1" smtClean="0"/>
              <a:t>pos</a:t>
            </a:r>
            <a:r>
              <a:rPr lang="en-US" altLang="ko-KR" sz="1200" dirty="0" smtClean="0"/>
              <a:t>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w,h,t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object </a:t>
            </a:r>
            <a:r>
              <a:rPr lang="en-US" altLang="ko-KR" sz="1200" dirty="0" smtClean="0"/>
              <a:t>dimension  </a:t>
            </a:r>
            <a:endParaRPr lang="ko-KR" altLang="en-US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4978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964379" y="1683328"/>
            <a:ext cx="2739735" cy="15586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/>
                </a:solidFill>
              </a:rPr>
              <a:t>제어센터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crbs_center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964380" y="1236518"/>
            <a:ext cx="2035232" cy="432397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CRB Center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449786" y="2114462"/>
            <a:ext cx="1406242" cy="721832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온습도센서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(DHT11)</a:t>
            </a:r>
            <a:endParaRPr lang="ko-KR" altLang="en-US" sz="16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7200900" y="4350327"/>
            <a:ext cx="706583" cy="616528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LED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0449785" y="1288476"/>
            <a:ext cx="1406242" cy="671943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가변저항</a:t>
            </a:r>
            <a:endParaRPr lang="ko-KR" altLang="en-US" sz="16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704114" y="4350326"/>
            <a:ext cx="1620983" cy="616530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서보모터</a:t>
            </a:r>
            <a:endParaRPr lang="ko-KR" altLang="en-US" dirty="0"/>
          </a:p>
        </p:txBody>
      </p:sp>
      <p:cxnSp>
        <p:nvCxnSpPr>
          <p:cNvPr id="11" name="꺾인 연결선 10"/>
          <p:cNvCxnSpPr>
            <a:stCxn id="6" idx="1"/>
            <a:endCxn id="4" idx="3"/>
          </p:cNvCxnSpPr>
          <p:nvPr/>
        </p:nvCxnSpPr>
        <p:spPr>
          <a:xfrm rot="10800000">
            <a:off x="8704114" y="2462646"/>
            <a:ext cx="1745672" cy="1273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90990" y="252851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입력</a:t>
            </a:r>
            <a:r>
              <a:rPr lang="en-US" altLang="ko-KR" sz="1400" dirty="0" smtClean="0">
                <a:solidFill>
                  <a:srgbClr val="0070C0"/>
                </a:solidFill>
              </a:rPr>
              <a:t>(2)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cxnSp>
        <p:nvCxnSpPr>
          <p:cNvPr id="15" name="꺾인 연결선 14"/>
          <p:cNvCxnSpPr>
            <a:stCxn id="4" idx="2"/>
            <a:endCxn id="9" idx="0"/>
          </p:cNvCxnSpPr>
          <p:nvPr/>
        </p:nvCxnSpPr>
        <p:spPr>
          <a:xfrm rot="16200000" flipH="1">
            <a:off x="7870245" y="2705964"/>
            <a:ext cx="1108363" cy="21803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03774" y="3466585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출</a:t>
            </a:r>
            <a:r>
              <a:rPr lang="ko-KR" altLang="en-US" sz="1400" dirty="0" smtClean="0">
                <a:solidFill>
                  <a:srgbClr val="0070C0"/>
                </a:solidFill>
              </a:rPr>
              <a:t>력</a:t>
            </a:r>
            <a:r>
              <a:rPr lang="en-US" altLang="ko-KR" sz="1400" dirty="0" smtClean="0">
                <a:solidFill>
                  <a:srgbClr val="0070C0"/>
                </a:solidFill>
              </a:rPr>
              <a:t>(8)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cxnSp>
        <p:nvCxnSpPr>
          <p:cNvPr id="20" name="꺾인 연결선 19"/>
          <p:cNvCxnSpPr>
            <a:stCxn id="8" idx="1"/>
            <a:endCxn id="4" idx="3"/>
          </p:cNvCxnSpPr>
          <p:nvPr/>
        </p:nvCxnSpPr>
        <p:spPr>
          <a:xfrm rot="10800000" flipV="1">
            <a:off x="8704115" y="1624448"/>
            <a:ext cx="1745671" cy="83819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494005" y="1162628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입력</a:t>
            </a:r>
            <a:r>
              <a:rPr lang="en-US" altLang="ko-KR" sz="1400" dirty="0" smtClean="0">
                <a:solidFill>
                  <a:srgbClr val="0070C0"/>
                </a:solidFill>
              </a:rPr>
              <a:t>(A0)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cxnSp>
        <p:nvCxnSpPr>
          <p:cNvPr id="24" name="꺾인 연결선 23"/>
          <p:cNvCxnSpPr>
            <a:stCxn id="4" idx="2"/>
            <a:endCxn id="7" idx="0"/>
          </p:cNvCxnSpPr>
          <p:nvPr/>
        </p:nvCxnSpPr>
        <p:spPr>
          <a:xfrm rot="16200000" flipH="1">
            <a:off x="6890037" y="3686172"/>
            <a:ext cx="1108364" cy="21994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58233" y="3466585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출</a:t>
            </a:r>
            <a:r>
              <a:rPr lang="ko-KR" altLang="en-US" sz="1400" dirty="0" smtClean="0">
                <a:solidFill>
                  <a:srgbClr val="0070C0"/>
                </a:solidFill>
              </a:rPr>
              <a:t>력</a:t>
            </a:r>
            <a:r>
              <a:rPr lang="en-US" altLang="ko-KR" sz="1400" dirty="0" smtClean="0">
                <a:solidFill>
                  <a:srgbClr val="0070C0"/>
                </a:solidFill>
              </a:rPr>
              <a:t>(13)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16455" y="1709307"/>
            <a:ext cx="2673747" cy="15586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/>
                </a:solidFill>
              </a:rPr>
              <a:t>서비스 정보관리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/>
                </a:solidFill>
              </a:rPr>
              <a:t>미션정보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/>
                </a:solidFill>
              </a:rPr>
              <a:t>파라메터</a:t>
            </a:r>
            <a:r>
              <a:rPr lang="ko-KR" altLang="en-US" sz="1500" dirty="0" smtClean="0">
                <a:solidFill>
                  <a:schemeClr val="tx1"/>
                </a:solidFill>
              </a:rPr>
              <a:t> 정보관리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116456" y="1262497"/>
            <a:ext cx="2175802" cy="432397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웹서버</a:t>
            </a:r>
            <a:endParaRPr lang="ko-KR" altLang="en-US" dirty="0"/>
          </a:p>
        </p:txBody>
      </p:sp>
      <p:cxnSp>
        <p:nvCxnSpPr>
          <p:cNvPr id="34" name="꺾인 연결선 33"/>
          <p:cNvCxnSpPr>
            <a:stCxn id="4" idx="1"/>
            <a:endCxn id="32" idx="3"/>
          </p:cNvCxnSpPr>
          <p:nvPr/>
        </p:nvCxnSpPr>
        <p:spPr>
          <a:xfrm rot="10800000" flipV="1">
            <a:off x="4790203" y="2462645"/>
            <a:ext cx="1174177" cy="2597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88621" y="2682405"/>
            <a:ext cx="502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rgbClr val="0070C0"/>
                </a:solidFill>
              </a:rPr>
              <a:t>Wifi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16462" y="4660883"/>
            <a:ext cx="2574222" cy="7804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 smtClean="0">
                <a:solidFill>
                  <a:schemeClr val="tx1"/>
                </a:solidFill>
              </a:rPr>
              <a:t>Mysql</a:t>
            </a:r>
            <a:r>
              <a:rPr lang="en-US" altLang="ko-KR" sz="1500" dirty="0" smtClean="0">
                <a:solidFill>
                  <a:schemeClr val="tx1"/>
                </a:solidFill>
              </a:rPr>
              <a:t> 8.0.39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 smtClean="0">
                <a:solidFill>
                  <a:schemeClr val="tx1"/>
                </a:solidFill>
              </a:rPr>
              <a:t>corobodb</a:t>
            </a:r>
            <a:r>
              <a:rPr lang="en-US" altLang="ko-KR" sz="1500" dirty="0" smtClean="0">
                <a:solidFill>
                  <a:schemeClr val="tx1"/>
                </a:solidFill>
              </a:rPr>
              <a:t>/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corobo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916463" y="4214073"/>
            <a:ext cx="2175802" cy="432397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cxnSp>
        <p:nvCxnSpPr>
          <p:cNvPr id="42" name="꺾인 연결선 41"/>
          <p:cNvCxnSpPr>
            <a:stCxn id="32" idx="2"/>
            <a:endCxn id="41" idx="0"/>
          </p:cNvCxnSpPr>
          <p:nvPr/>
        </p:nvCxnSpPr>
        <p:spPr>
          <a:xfrm rot="16200000" flipH="1">
            <a:off x="3255781" y="3465489"/>
            <a:ext cx="946131" cy="551035"/>
          </a:xfrm>
          <a:prstGeom prst="bentConnector3">
            <a:avLst>
              <a:gd name="adj1" fmla="val 50000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248014" y="3965867"/>
            <a:ext cx="2432841" cy="14755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/>
                </a:solidFill>
              </a:rPr>
              <a:t>미션 실행</a:t>
            </a:r>
            <a:r>
              <a:rPr lang="en-US" altLang="ko-KR" sz="1500" dirty="0" smtClean="0">
                <a:solidFill>
                  <a:schemeClr val="tx1"/>
                </a:solidFill>
              </a:rPr>
              <a:t>/</a:t>
            </a:r>
            <a:r>
              <a:rPr lang="ko-KR" altLang="en-US" sz="1500" dirty="0" smtClean="0">
                <a:solidFill>
                  <a:schemeClr val="tx1"/>
                </a:solidFill>
              </a:rPr>
              <a:t>중지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/>
                </a:solidFill>
              </a:rPr>
              <a:t>서비스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정보등록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/>
                </a:solidFill>
              </a:rPr>
              <a:t>파라메터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정보등록</a:t>
            </a:r>
            <a:r>
              <a:rPr lang="ko-KR" altLang="en-US" sz="1500" dirty="0" smtClean="0">
                <a:solidFill>
                  <a:schemeClr val="tx1"/>
                </a:solidFill>
              </a:rPr>
              <a:t>  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48016" y="3519057"/>
            <a:ext cx="2175802" cy="432397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웹브라우저</a:t>
            </a:r>
            <a:endParaRPr lang="ko-KR" altLang="en-US" dirty="0"/>
          </a:p>
        </p:txBody>
      </p:sp>
      <p:cxnSp>
        <p:nvCxnSpPr>
          <p:cNvPr id="58" name="꺾인 연결선 57"/>
          <p:cNvCxnSpPr>
            <a:stCxn id="32" idx="1"/>
            <a:endCxn id="57" idx="0"/>
          </p:cNvCxnSpPr>
          <p:nvPr/>
        </p:nvCxnSpPr>
        <p:spPr>
          <a:xfrm rot="10800000" flipV="1">
            <a:off x="1335917" y="2488625"/>
            <a:ext cx="780538" cy="1030432"/>
          </a:xfrm>
          <a:prstGeom prst="bentConnector2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10783" y="2121269"/>
            <a:ext cx="1802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70C0"/>
                </a:solidFill>
              </a:rPr>
              <a:t>HTTP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꺾인 연결선 27"/>
          <p:cNvCxnSpPr>
            <a:stCxn id="4" idx="1"/>
            <a:endCxn id="40" idx="3"/>
          </p:cNvCxnSpPr>
          <p:nvPr/>
        </p:nvCxnSpPr>
        <p:spPr>
          <a:xfrm rot="10800000" flipV="1">
            <a:off x="5490685" y="2462645"/>
            <a:ext cx="473695" cy="258848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42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2873</TotalTime>
  <Words>336</Words>
  <Application>Microsoft Office PowerPoint</Application>
  <PresentationFormat>와이드스크린</PresentationFormat>
  <Paragraphs>125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2024-09-09T02:45:22Z</dcterms:created>
  <dcterms:modified xsi:type="dcterms:W3CDTF">2024-11-28T06:19:47Z</dcterms:modified>
</cp:coreProperties>
</file>