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07D3-69C9-41B6-A5CE-D19A8DCF7867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C186-525F-4DB7-8E3A-CA115D091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48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07D3-69C9-41B6-A5CE-D19A8DCF7867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C186-525F-4DB7-8E3A-CA115D091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93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07D3-69C9-41B6-A5CE-D19A8DCF7867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C186-525F-4DB7-8E3A-CA115D091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39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07D3-69C9-41B6-A5CE-D19A8DCF7867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C186-525F-4DB7-8E3A-CA115D091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01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07D3-69C9-41B6-A5CE-D19A8DCF7867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C186-525F-4DB7-8E3A-CA115D091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47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07D3-69C9-41B6-A5CE-D19A8DCF7867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C186-525F-4DB7-8E3A-CA115D091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21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07D3-69C9-41B6-A5CE-D19A8DCF7867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C186-525F-4DB7-8E3A-CA115D091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1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07D3-69C9-41B6-A5CE-D19A8DCF7867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C186-525F-4DB7-8E3A-CA115D091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36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07D3-69C9-41B6-A5CE-D19A8DCF7867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C186-525F-4DB7-8E3A-CA115D091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02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07D3-69C9-41B6-A5CE-D19A8DCF7867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C186-525F-4DB7-8E3A-CA115D091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54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07D3-69C9-41B6-A5CE-D19A8DCF7867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C186-525F-4DB7-8E3A-CA115D091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23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707D3-69C9-41B6-A5CE-D19A8DCF7867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C186-525F-4DB7-8E3A-CA115D091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5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412" y="3388468"/>
            <a:ext cx="1521310" cy="17979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707" y="914119"/>
            <a:ext cx="7103508" cy="2010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16558" t="14954" r="20363" b="20340"/>
          <a:stretch/>
        </p:blipFill>
        <p:spPr>
          <a:xfrm>
            <a:off x="3227292" y="2205127"/>
            <a:ext cx="1129553" cy="1183341"/>
          </a:xfrm>
          <a:prstGeom prst="rect">
            <a:avLst/>
          </a:prstGeom>
        </p:spPr>
      </p:pic>
      <p:cxnSp>
        <p:nvCxnSpPr>
          <p:cNvPr id="10" name="꺾인 연결선 9"/>
          <p:cNvCxnSpPr>
            <a:stCxn id="5" idx="3"/>
            <a:endCxn id="7" idx="2"/>
          </p:cNvCxnSpPr>
          <p:nvPr/>
        </p:nvCxnSpPr>
        <p:spPr>
          <a:xfrm flipV="1">
            <a:off x="4552722" y="2924694"/>
            <a:ext cx="3089739" cy="1362730"/>
          </a:xfrm>
          <a:prstGeom prst="bentConnector2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45810" y="3659825"/>
            <a:ext cx="775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Network</a:t>
            </a:r>
            <a:endParaRPr lang="ko-KR" altLang="en-US" sz="1200" dirty="0"/>
          </a:p>
        </p:txBody>
      </p:sp>
      <p:cxnSp>
        <p:nvCxnSpPr>
          <p:cNvPr id="16" name="꺾인 연결선 15"/>
          <p:cNvCxnSpPr>
            <a:endCxn id="7" idx="2"/>
          </p:cNvCxnSpPr>
          <p:nvPr/>
        </p:nvCxnSpPr>
        <p:spPr>
          <a:xfrm rot="10800000">
            <a:off x="7642462" y="2924695"/>
            <a:ext cx="1520809" cy="2675351"/>
          </a:xfrm>
          <a:prstGeom prst="bentConnector2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 flipV="1">
            <a:off x="4552722" y="2402345"/>
            <a:ext cx="1234892" cy="1594618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166" y="3176734"/>
            <a:ext cx="2241577" cy="186536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rcRect l="16558" t="14954" r="20363" b="20340"/>
          <a:stretch/>
        </p:blipFill>
        <p:spPr>
          <a:xfrm>
            <a:off x="9359149" y="3517748"/>
            <a:ext cx="1129553" cy="118334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270" y="4701089"/>
            <a:ext cx="1521310" cy="1797912"/>
          </a:xfrm>
          <a:prstGeom prst="rect">
            <a:avLst/>
          </a:prstGeom>
        </p:spPr>
      </p:pic>
      <p:cxnSp>
        <p:nvCxnSpPr>
          <p:cNvPr id="33" name="꺾인 연결선 32"/>
          <p:cNvCxnSpPr/>
          <p:nvPr/>
        </p:nvCxnSpPr>
        <p:spPr>
          <a:xfrm rot="10800000">
            <a:off x="8810514" y="5023827"/>
            <a:ext cx="352756" cy="716072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79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12865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2024-11-25T07:30:53Z</dcterms:created>
  <dcterms:modified xsi:type="dcterms:W3CDTF">2024-12-04T05:56:12Z</dcterms:modified>
</cp:coreProperties>
</file>