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1C54-561B-46C3-B983-AE93FA744B9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90536" y="696192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센터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crbm_center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90537" y="249382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CRBM Center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87317" y="696192"/>
            <a:ext cx="2673747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정보관리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미션정보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87317" y="249680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4" idx="1"/>
            <a:endCxn id="32" idx="3"/>
          </p:cNvCxnSpPr>
          <p:nvPr/>
        </p:nvCxnSpPr>
        <p:spPr>
          <a:xfrm rot="10800000">
            <a:off x="4761064" y="1475510"/>
            <a:ext cx="1229472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84748" y="2682405"/>
            <a:ext cx="70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TCP/IP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16462" y="352827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6463" y="308146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2" idx="2"/>
            <a:endCxn id="41" idx="0"/>
          </p:cNvCxnSpPr>
          <p:nvPr/>
        </p:nvCxnSpPr>
        <p:spPr>
          <a:xfrm rot="16200000" flipH="1">
            <a:off x="3300959" y="2378058"/>
            <a:ext cx="826636" cy="580173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48014" y="3519054"/>
            <a:ext cx="2432841" cy="1475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실행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중지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016" y="3072244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32" idx="1"/>
            <a:endCxn id="57" idx="0"/>
          </p:cNvCxnSpPr>
          <p:nvPr/>
        </p:nvCxnSpPr>
        <p:spPr>
          <a:xfrm rot="10800000" flipV="1">
            <a:off x="1335917" y="1475510"/>
            <a:ext cx="751400" cy="1596734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84" y="2121269"/>
            <a:ext cx="97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HTTP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꺾인 연결선 27"/>
          <p:cNvCxnSpPr>
            <a:stCxn id="4" idx="1"/>
            <a:endCxn id="40" idx="3"/>
          </p:cNvCxnSpPr>
          <p:nvPr/>
        </p:nvCxnSpPr>
        <p:spPr>
          <a:xfrm rot="10800000" flipV="1">
            <a:off x="5490684" y="1475509"/>
            <a:ext cx="499852" cy="2443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43" idx="0"/>
          </p:cNvCxnSpPr>
          <p:nvPr/>
        </p:nvCxnSpPr>
        <p:spPr>
          <a:xfrm rot="16200000" flipH="1">
            <a:off x="6826484" y="2788746"/>
            <a:ext cx="1420091" cy="3522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613894" y="4121726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/>
                </a:solidFill>
              </a:rPr>
              <a:t>이동서비스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crbs_move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맵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crbs_map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경로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crbs_path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추적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crbs_cam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613895" y="3674916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 Services2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95038" y="4121728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이동서비스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crbs_move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맵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crbs_map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경로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crbs_path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식별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crbs_cam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95039" y="3674918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 Services1</a:t>
            </a:r>
            <a:endParaRPr lang="ko-KR" altLang="en-US" dirty="0"/>
          </a:p>
        </p:txBody>
      </p:sp>
      <p:cxnSp>
        <p:nvCxnSpPr>
          <p:cNvPr id="54" name="꺾인 연결선 53"/>
          <p:cNvCxnSpPr>
            <a:stCxn id="4" idx="2"/>
            <a:endCxn id="50" idx="0"/>
          </p:cNvCxnSpPr>
          <p:nvPr/>
        </p:nvCxnSpPr>
        <p:spPr>
          <a:xfrm rot="16200000" flipH="1">
            <a:off x="7785913" y="1829317"/>
            <a:ext cx="1420089" cy="22711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50099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 smtClean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w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99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이동 서비스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crbs_move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664" y="363681"/>
            <a:ext cx="937970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CoRoBo</a:t>
            </a:r>
            <a:r>
              <a:rPr lang="en-US" altLang="ko-KR" sz="3200" b="1" dirty="0" smtClean="0"/>
              <a:t> Services Description (</a:t>
            </a:r>
            <a:r>
              <a:rPr lang="en-US" altLang="ko-KR" sz="3200" b="1" dirty="0" err="1" smtClean="0"/>
              <a:t>CrbsCmd.srv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82674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2674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맵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crbs_map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249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경로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crbs_path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47824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추적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crbs_cam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4312227"/>
            <a:ext cx="18688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 : move, arm, </a:t>
            </a:r>
            <a:r>
              <a:rPr lang="en-US" altLang="ko-KR" sz="1200" dirty="0" err="1" smtClean="0"/>
              <a:t>greep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move : x, y ,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arm : </a:t>
            </a:r>
            <a:r>
              <a:rPr lang="en-US" altLang="ko-KR" sz="1200" dirty="0" err="1" smtClean="0"/>
              <a:t>x,y,z</a:t>
            </a:r>
            <a:r>
              <a:rPr lang="en-US" altLang="ko-KR" sz="1200" dirty="0" err="1" smtClean="0"/>
              <a:t>,w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position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greep</a:t>
            </a:r>
            <a:r>
              <a:rPr lang="en-US" altLang="ko-KR" sz="1200" dirty="0" smtClean="0"/>
              <a:t> : x </a:t>
            </a:r>
            <a:r>
              <a:rPr lang="en-US" altLang="ko-KR" sz="1200" dirty="0" err="1" smtClean="0"/>
              <a:t>greep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bool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</a:t>
            </a:r>
            <a:r>
              <a:rPr lang="en-US" altLang="ko-KR" sz="1200" dirty="0" smtClean="0"/>
              <a:t>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x,y,z,w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82674" y="4312227"/>
            <a:ext cx="20941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start, stop,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start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15248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947822" y="1758970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x, w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y, h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z, 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5248" y="4299184"/>
            <a:ext cx="1687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target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947822" y="4312226"/>
            <a:ext cx="2155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start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object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w,h,t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object </a:t>
            </a:r>
            <a:r>
              <a:rPr lang="en-US" altLang="ko-KR" sz="1200" dirty="0" smtClean="0"/>
              <a:t>dimension  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97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64379" y="1683328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rgbClr val="0070C0"/>
                </a:solidFill>
              </a:rPr>
              <a:t>CrbsCmdSrv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64380" y="1236518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crbs_server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1975" y="1683328"/>
            <a:ext cx="3647371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moveto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armto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greep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mapgen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pathto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5369" y="1236518"/>
            <a:ext cx="20240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crbm_center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>
            <a:stCxn id="29" idx="3"/>
            <a:endCxn id="4" idx="1"/>
          </p:cNvCxnSpPr>
          <p:nvPr/>
        </p:nvCxnSpPr>
        <p:spPr>
          <a:xfrm>
            <a:off x="4209346" y="2462646"/>
            <a:ext cx="1755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64058" y="2140455"/>
            <a:ext cx="1186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CrbsCmdSrv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43575" y="781051"/>
            <a:ext cx="6067425" cy="3600450"/>
          </a:xfrm>
          <a:prstGeom prst="roundRect">
            <a:avLst>
              <a:gd name="adj" fmla="val 1014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4575" y="348653"/>
            <a:ext cx="2227287" cy="43239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RoBoM</a:t>
            </a:r>
            <a:r>
              <a:rPr lang="en-US" altLang="ko-KR" dirty="0" smtClean="0"/>
              <a:t>/C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2425" y="781050"/>
            <a:ext cx="4111633" cy="5705475"/>
          </a:xfrm>
          <a:prstGeom prst="roundRect">
            <a:avLst>
              <a:gd name="adj" fmla="val 1014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3425" y="348653"/>
            <a:ext cx="1932012" cy="43239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CRBM Center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5368" y="497607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5369" y="452926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29" idx="2"/>
            <a:endCxn id="43" idx="0"/>
          </p:cNvCxnSpPr>
          <p:nvPr/>
        </p:nvCxnSpPr>
        <p:spPr>
          <a:xfrm rot="5400000">
            <a:off x="1490816" y="3634418"/>
            <a:ext cx="1287300" cy="5023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50099" y="1773382"/>
            <a:ext cx="7821065" cy="430529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99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Playground Layout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664" y="363681"/>
            <a:ext cx="937970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CoRoBo</a:t>
            </a:r>
            <a:r>
              <a:rPr lang="en-US" altLang="ko-KR" sz="3200" b="1" dirty="0" smtClean="0"/>
              <a:t> Playground</a:t>
            </a:r>
            <a:endParaRPr lang="ko-KR" altLang="en-US" sz="32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47824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작업 절차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654144" y="1758970"/>
            <a:ext cx="3374570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운동장 지도작성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탐색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작업대상으로 이동 경로 탐색 및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리프팅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RoBoM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RoBoS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적재장</a:t>
            </a:r>
            <a:r>
              <a:rPr lang="ko-KR" altLang="en-US" sz="1400" dirty="0" smtClean="0">
                <a:solidFill>
                  <a:schemeClr val="tx1"/>
                </a:solidFill>
              </a:rPr>
              <a:t> 이동 경로 탐색 및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RoBoMS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작업대상</a:t>
            </a:r>
            <a:r>
              <a:rPr lang="ko-KR" altLang="en-US" sz="1400" dirty="0" smtClean="0">
                <a:solidFill>
                  <a:schemeClr val="tx1"/>
                </a:solidFill>
              </a:rPr>
              <a:t> 거치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로봇스테이션으로 이동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00758" y="3228420"/>
            <a:ext cx="1059872" cy="284562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장애물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59676" y="4655868"/>
            <a:ext cx="978630" cy="2989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작업대상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50097" y="4069481"/>
            <a:ext cx="1059872" cy="665018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적재장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 flipH="1">
            <a:off x="5310390" y="4331400"/>
            <a:ext cx="547923" cy="849278"/>
            <a:chOff x="6121643" y="3548957"/>
            <a:chExt cx="547923" cy="8492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1643" y="3740727"/>
              <a:ext cx="547923" cy="65750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121643" y="3548957"/>
              <a:ext cx="547923" cy="191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RoBoM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38306" y="4331401"/>
            <a:ext cx="551302" cy="849277"/>
            <a:chOff x="6855273" y="2877663"/>
            <a:chExt cx="551302" cy="84927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652" y="3069432"/>
              <a:ext cx="547923" cy="65750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855273" y="2877663"/>
              <a:ext cx="547923" cy="191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RoBoS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0097" y="1804578"/>
            <a:ext cx="1324274" cy="1330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</a:t>
            </a:r>
            <a:endParaRPr lang="en-US" altLang="ko-KR" dirty="0" smtClean="0"/>
          </a:p>
          <a:p>
            <a:pPr algn="ctr"/>
            <a:r>
              <a:rPr lang="ko-KR" altLang="en-US" dirty="0"/>
              <a:t>스</a:t>
            </a:r>
            <a:r>
              <a:rPr lang="ko-KR" altLang="en-US" dirty="0" smtClean="0"/>
              <a:t>테이션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47824" y="4585224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7350" y="4547124"/>
            <a:ext cx="153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바코드 위치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63471" y="3814075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3471" y="1826117"/>
            <a:ext cx="295275" cy="266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356</Words>
  <Application>Microsoft Office PowerPoint</Application>
  <PresentationFormat>와이드스크린</PresentationFormat>
  <Paragraphs>139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2024-09-09T02:45:22Z</dcterms:created>
  <dcterms:modified xsi:type="dcterms:W3CDTF">2024-12-04T05:55:47Z</dcterms:modified>
</cp:coreProperties>
</file>