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4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4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2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1C54-561B-46C3-B983-AE93FA744B9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90536" y="696192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미션 </a:t>
            </a:r>
            <a:r>
              <a:rPr lang="ko-KR" altLang="en-US" sz="1500" dirty="0" smtClean="0">
                <a:solidFill>
                  <a:schemeClr val="tx1"/>
                </a:solidFill>
              </a:rPr>
              <a:t>센터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crbm_caller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90537" y="249382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CRBM Center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87317" y="696192"/>
            <a:ext cx="2673747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서비스 정보관리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미션정보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87317" y="249680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cxnSp>
        <p:nvCxnSpPr>
          <p:cNvPr id="34" name="꺾인 연결선 33"/>
          <p:cNvCxnSpPr>
            <a:stCxn id="4" idx="1"/>
            <a:endCxn id="32" idx="3"/>
          </p:cNvCxnSpPr>
          <p:nvPr/>
        </p:nvCxnSpPr>
        <p:spPr>
          <a:xfrm rot="10800000">
            <a:off x="4761064" y="1475510"/>
            <a:ext cx="1229472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324175" y="3008723"/>
            <a:ext cx="2574222" cy="7804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</a:rPr>
              <a:t> 8.0.39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corobodb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corobo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24176" y="2561913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42" name="꺾인 연결선 41"/>
          <p:cNvCxnSpPr>
            <a:stCxn id="32" idx="2"/>
            <a:endCxn id="41" idx="0"/>
          </p:cNvCxnSpPr>
          <p:nvPr/>
        </p:nvCxnSpPr>
        <p:spPr>
          <a:xfrm rot="5400000">
            <a:off x="3264591" y="2402313"/>
            <a:ext cx="307086" cy="12114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48014" y="4838700"/>
            <a:ext cx="2432841" cy="1475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미션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정보등록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실행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정보등록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정보등록</a:t>
            </a:r>
            <a:r>
              <a:rPr lang="ko-KR" altLang="en-US" sz="1500" dirty="0" smtClean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016" y="4391890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cxnSp>
        <p:nvCxnSpPr>
          <p:cNvPr id="58" name="꺾인 연결선 57"/>
          <p:cNvCxnSpPr>
            <a:stCxn id="32" idx="1"/>
            <a:endCxn id="57" idx="0"/>
          </p:cNvCxnSpPr>
          <p:nvPr/>
        </p:nvCxnSpPr>
        <p:spPr>
          <a:xfrm rot="10800000" flipV="1">
            <a:off x="1335917" y="1475510"/>
            <a:ext cx="751400" cy="2916380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0784" y="3253879"/>
            <a:ext cx="97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</a:rPr>
              <a:t>HTTP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꺾인 연결선 27"/>
          <p:cNvCxnSpPr>
            <a:stCxn id="4" idx="1"/>
            <a:endCxn id="40" idx="3"/>
          </p:cNvCxnSpPr>
          <p:nvPr/>
        </p:nvCxnSpPr>
        <p:spPr>
          <a:xfrm rot="10800000" flipV="1">
            <a:off x="4898398" y="1475509"/>
            <a:ext cx="1092139" cy="19234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43" idx="0"/>
          </p:cNvCxnSpPr>
          <p:nvPr/>
        </p:nvCxnSpPr>
        <p:spPr>
          <a:xfrm rot="5400000">
            <a:off x="5353291" y="2665332"/>
            <a:ext cx="2417619" cy="15966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111050" y="5129647"/>
            <a:ext cx="2739735" cy="1281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미션 센터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crbm_center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/>
                </a:solidFill>
              </a:rPr>
              <a:t>로봇서비스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crbs_server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로봇팔서비스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crbs_mani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111051" y="4682837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CoRoBo</a:t>
            </a:r>
            <a:r>
              <a:rPr lang="en-US" altLang="ko-KR" dirty="0" smtClean="0"/>
              <a:t>-sub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72707" y="5119256"/>
            <a:ext cx="2668314" cy="1281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미션 센터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crbm_center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로봇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crbs_server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로봇팔서비스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crbs_mani</a:t>
            </a:r>
            <a:r>
              <a:rPr lang="en-US" altLang="ko-KR" sz="1500" dirty="0" smtClean="0">
                <a:solidFill>
                  <a:schemeClr val="tx1"/>
                </a:solidFill>
              </a:rPr>
              <a:t>)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72707" y="4672446"/>
            <a:ext cx="1982176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CoRoBo</a:t>
            </a:r>
            <a:r>
              <a:rPr lang="en-US" altLang="ko-KR" dirty="0" smtClean="0"/>
              <a:t>-main</a:t>
            </a:r>
            <a:endParaRPr lang="ko-KR" altLang="en-US" dirty="0"/>
          </a:p>
        </p:txBody>
      </p:sp>
      <p:cxnSp>
        <p:nvCxnSpPr>
          <p:cNvPr id="54" name="꺾인 연결선 53"/>
          <p:cNvCxnSpPr>
            <a:stCxn id="4" idx="2"/>
            <a:endCxn id="50" idx="0"/>
          </p:cNvCxnSpPr>
          <p:nvPr/>
        </p:nvCxnSpPr>
        <p:spPr>
          <a:xfrm rot="16200000" flipH="1">
            <a:off x="7030530" y="2584700"/>
            <a:ext cx="2428010" cy="17682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28800" y="135082"/>
            <a:ext cx="9747684" cy="39589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997066" y="135082"/>
            <a:ext cx="1579418" cy="5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 Server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603578" y="4192699"/>
            <a:ext cx="4003699" cy="25613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12741" y="4192699"/>
            <a:ext cx="1873659" cy="34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Turtlebot3 Main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08602" y="4185773"/>
            <a:ext cx="3889735" cy="25613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53469" y="4203089"/>
            <a:ext cx="1923015" cy="34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Turtlebot3 Sub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450099" y="1773382"/>
            <a:ext cx="2739735" cy="4035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 smtClean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msn_id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bool success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message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50099" y="1080885"/>
            <a:ext cx="2739735" cy="678085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미션센터</a:t>
            </a:r>
            <a:r>
              <a:rPr lang="ko-KR" altLang="en-US" sz="1600" dirty="0" smtClean="0">
                <a:solidFill>
                  <a:schemeClr val="tx1"/>
                </a:solidFill>
              </a:rPr>
              <a:t> 서비스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/>
              <a:t>CrbsCenterSrv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664" y="363681"/>
            <a:ext cx="937970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CoRoBo</a:t>
            </a:r>
            <a:r>
              <a:rPr lang="en-US" altLang="ko-KR" sz="3200" b="1" dirty="0" smtClean="0"/>
              <a:t> Services </a:t>
            </a:r>
            <a:r>
              <a:rPr lang="en-US" altLang="ko-KR" sz="3200" b="1" dirty="0" smtClean="0"/>
              <a:t>Description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12660" y="1773382"/>
            <a:ext cx="2739735" cy="40351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x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>
                <a:solidFill>
                  <a:schemeClr val="tx1"/>
                </a:solidFill>
              </a:rPr>
              <a:t>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w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act_dur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int16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act_step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act_delay_factor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bool success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>
                <a:solidFill>
                  <a:schemeClr val="tx1"/>
                </a:solidFill>
              </a:rPr>
              <a:t>result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z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w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12660" y="1080885"/>
            <a:ext cx="2739735" cy="678085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로봇 서비스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/>
              <a:t>CrbsCmdSrv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975222" y="1080885"/>
            <a:ext cx="2739735" cy="678085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로봇팔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서비스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/>
              <a:t>CrbsArmSrv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975221" y="1758969"/>
            <a:ext cx="2739735" cy="40495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bool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is_gripper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joint1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joint2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joint3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joint4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gripper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path_time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bool success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 message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64379" y="1683328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 smtClean="0">
                <a:solidFill>
                  <a:srgbClr val="0070C0"/>
                </a:solidFill>
              </a:rPr>
              <a:t>CrbsCmdSrv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64380" y="1236518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crbs_server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1975" y="1683328"/>
            <a:ext cx="3647371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moveto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armto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greep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mapgen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pathto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5369" y="1236518"/>
            <a:ext cx="20240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crbm_center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>
            <a:stCxn id="29" idx="3"/>
            <a:endCxn id="4" idx="1"/>
          </p:cNvCxnSpPr>
          <p:nvPr/>
        </p:nvCxnSpPr>
        <p:spPr>
          <a:xfrm>
            <a:off x="4209346" y="2462646"/>
            <a:ext cx="1755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64058" y="2140455"/>
            <a:ext cx="1186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CrbsCmdSrv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43575" y="781051"/>
            <a:ext cx="6067425" cy="3600450"/>
          </a:xfrm>
          <a:prstGeom prst="roundRect">
            <a:avLst>
              <a:gd name="adj" fmla="val 10149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4575" y="348653"/>
            <a:ext cx="2227287" cy="43239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RoBoM</a:t>
            </a:r>
            <a:r>
              <a:rPr lang="en-US" altLang="ko-KR" dirty="0" smtClean="0"/>
              <a:t>/C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2425" y="781050"/>
            <a:ext cx="4111633" cy="5705475"/>
          </a:xfrm>
          <a:prstGeom prst="roundRect">
            <a:avLst>
              <a:gd name="adj" fmla="val 10149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33425" y="348653"/>
            <a:ext cx="1932012" cy="43239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CRBM Center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95368" y="4976073"/>
            <a:ext cx="2574222" cy="7804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</a:rPr>
              <a:t> 8.0.39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corobodb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corobo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95369" y="4529263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29" idx="2"/>
            <a:endCxn id="43" idx="0"/>
          </p:cNvCxnSpPr>
          <p:nvPr/>
        </p:nvCxnSpPr>
        <p:spPr>
          <a:xfrm rot="5400000">
            <a:off x="1490816" y="3634418"/>
            <a:ext cx="1287300" cy="5023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450099" y="1773382"/>
            <a:ext cx="7821065" cy="430529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50099" y="1326573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Playground Layout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664" y="363681"/>
            <a:ext cx="937970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CoRoBo</a:t>
            </a:r>
            <a:r>
              <a:rPr lang="en-US" altLang="ko-KR" sz="3200" b="1" dirty="0" smtClean="0"/>
              <a:t> Playground</a:t>
            </a:r>
            <a:endParaRPr lang="ko-KR" altLang="en-US" sz="32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47824" y="1340986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작업 절차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654144" y="1758970"/>
            <a:ext cx="3374570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운동장 지도작성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RoBoM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작업대상</a:t>
            </a:r>
            <a:r>
              <a:rPr lang="ko-KR" altLang="en-US" sz="1400" dirty="0" smtClean="0">
                <a:solidFill>
                  <a:schemeClr val="tx1"/>
                </a:solidFill>
              </a:rPr>
              <a:t> 탐색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RoBoM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작업대상으로 이동 경로 탐색 및 이동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RoBoM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RoBoS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작업대상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리프팅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RoBoM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RoBoS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적재장</a:t>
            </a:r>
            <a:r>
              <a:rPr lang="ko-KR" altLang="en-US" sz="1400" dirty="0" smtClean="0">
                <a:solidFill>
                  <a:schemeClr val="tx1"/>
                </a:solidFill>
              </a:rPr>
              <a:t> 이동 경로 탐색 및 이동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RoBoMS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작업대상</a:t>
            </a:r>
            <a:r>
              <a:rPr lang="ko-KR" altLang="en-US" sz="1400" dirty="0" smtClean="0">
                <a:solidFill>
                  <a:schemeClr val="tx1"/>
                </a:solidFill>
              </a:rPr>
              <a:t> 거치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로봇스테이션으로 이동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00758" y="3228420"/>
            <a:ext cx="1059872" cy="284562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장애물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59676" y="4655868"/>
            <a:ext cx="978630" cy="2989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작업대상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50097" y="4069481"/>
            <a:ext cx="1059872" cy="665018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적재장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 flipH="1">
            <a:off x="5310390" y="4331400"/>
            <a:ext cx="547923" cy="849278"/>
            <a:chOff x="6121643" y="3548957"/>
            <a:chExt cx="547923" cy="8492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1643" y="3740727"/>
              <a:ext cx="547923" cy="65750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121643" y="3548957"/>
              <a:ext cx="547923" cy="191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RoBoM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838306" y="4331401"/>
            <a:ext cx="551302" cy="849277"/>
            <a:chOff x="6855273" y="2877663"/>
            <a:chExt cx="551302" cy="84927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652" y="3069432"/>
              <a:ext cx="547923" cy="657508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6855273" y="2877663"/>
              <a:ext cx="547923" cy="191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RoBoS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0097" y="1804578"/>
            <a:ext cx="1324274" cy="1330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로봇</a:t>
            </a:r>
            <a:endParaRPr lang="en-US" altLang="ko-KR" dirty="0" smtClean="0"/>
          </a:p>
          <a:p>
            <a:pPr algn="ctr"/>
            <a:r>
              <a:rPr lang="ko-KR" altLang="en-US" dirty="0"/>
              <a:t>스</a:t>
            </a:r>
            <a:r>
              <a:rPr lang="ko-KR" altLang="en-US" dirty="0" smtClean="0"/>
              <a:t>테이션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47824" y="4585224"/>
            <a:ext cx="295275" cy="266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77350" y="4547124"/>
            <a:ext cx="153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바코드 위치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63471" y="3814075"/>
            <a:ext cx="295275" cy="266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3471" y="1826117"/>
            <a:ext cx="295275" cy="266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216</Words>
  <Application>Microsoft Office PowerPoint</Application>
  <PresentationFormat>와이드스크린</PresentationFormat>
  <Paragraphs>102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2024-09-09T02:45:22Z</dcterms:created>
  <dcterms:modified xsi:type="dcterms:W3CDTF">2024-12-19T02:39:24Z</dcterms:modified>
</cp:coreProperties>
</file>