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0"/>
  </p:notesMasterIdLst>
  <p:sldIdLst>
    <p:sldId id="256" r:id="rId2"/>
    <p:sldId id="306" r:id="rId3"/>
    <p:sldId id="322" r:id="rId4"/>
    <p:sldId id="325" r:id="rId5"/>
    <p:sldId id="323" r:id="rId6"/>
    <p:sldId id="309" r:id="rId7"/>
    <p:sldId id="324" r:id="rId8"/>
    <p:sldId id="326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</p:sldIdLst>
  <p:sldSz cx="9144000" cy="6858000" type="screen4x3"/>
  <p:notesSz cx="6724650" cy="97742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FF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110" d="100"/>
          <a:sy n="110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4F7DB8E1-1AF1-4FAD-AF03-6FB96BD8FA0C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3FB9906E-DFF5-467A-A79C-5C4BF7AF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7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506F-99C1-447F-A426-07E3CA8191B3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9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7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6953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381000" y="1416050"/>
            <a:ext cx="3810000" cy="22145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43400" y="1416050"/>
            <a:ext cx="3810000" cy="221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9B7F4-05CB-4979-8D67-54308181E0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00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6953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3810000" cy="221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43400" y="1416050"/>
            <a:ext cx="3810000" cy="221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28AFA-9877-41AF-96CD-3456EA0A0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5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6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8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3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2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BE11-16CF-488A-A503-5C17EF600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B506F-99C1-447F-A426-07E3CA8191B3}" type="datetimeFigureOut">
              <a:rPr lang="ko-KR" altLang="en-US" smtClean="0"/>
              <a:t>2017-02-11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61C0-257D-4AC2-9D41-DF3643A29B6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284714" y="6526232"/>
            <a:ext cx="861792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64444"/>
              </a:buClr>
              <a:buSzPct val="105000"/>
              <a:buFontTx/>
              <a:buChar char="•"/>
            </a:pPr>
            <a:endParaRPr kumimoji="1" lang="ko-KR" alt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4233644" y="6567155"/>
            <a:ext cx="6463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57792456-96BE-4EBA-AA7C-6AEA64B59FA0}" type="slidenum">
              <a:rPr kumimoji="0" lang="ko-KR" altLang="en-US" sz="1000" smtClean="0">
                <a:solidFill>
                  <a:srgbClr val="000000"/>
                </a:solidFill>
              </a:rPr>
              <a:pPr algn="r" eaLnBrk="1" hangingPunct="1"/>
              <a:t>‹#›</a:t>
            </a:fld>
            <a:r>
              <a:rPr kumimoji="0" lang="en-US" altLang="ko-KR" sz="1000" dirty="0" smtClean="0">
                <a:solidFill>
                  <a:srgbClr val="000000"/>
                </a:solidFill>
              </a:rPr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7980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ntinuum.io/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ocs.continuum.io/anaconda/pkg-do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iobe.com/tiobe-index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ithut.inf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 개요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tint val="75000"/>
                  </a:schemeClr>
                </a:solidFill>
              </a:rPr>
              <a:t>광운대학교</a:t>
            </a:r>
            <a:endParaRPr lang="en-US" altLang="ko-KR" sz="20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ko-KR" altLang="en-US" sz="2000" dirty="0" err="1">
                <a:solidFill>
                  <a:schemeClr val="tx1">
                    <a:tint val="75000"/>
                  </a:schemeClr>
                </a:solidFill>
              </a:rPr>
              <a:t>인제니움</a:t>
            </a:r>
            <a:r>
              <a:rPr lang="ko-KR" altLang="en-US" sz="2000" dirty="0">
                <a:solidFill>
                  <a:schemeClr val="tx1">
                    <a:tint val="75000"/>
                  </a:schemeClr>
                </a:solidFill>
              </a:rPr>
              <a:t> 학부대학</a:t>
            </a:r>
            <a:endParaRPr lang="en-US" altLang="ko-KR" sz="20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tint val="75000"/>
                  </a:schemeClr>
                </a:solidFill>
              </a:rPr>
              <a:t>이강성</a:t>
            </a:r>
          </a:p>
        </p:txBody>
      </p:sp>
    </p:spTree>
    <p:extLst>
      <p:ext uri="{BB962C8B-B14F-4D97-AF65-F5344CB8AC3E}">
        <p14:creationId xmlns:p14="http://schemas.microsoft.com/office/powerpoint/2010/main" val="28918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246746"/>
            <a:ext cx="3744416" cy="436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5452" y="580526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lifehacker.com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1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mtClean="0"/>
              <a:t>What’s Python?</a:t>
            </a:r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92313"/>
            <a:ext cx="3810000" cy="3951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 smtClean="0"/>
              <a:t>“A large tropical snake that kills animals for food by winding itself around them and crushing them.” </a:t>
            </a:r>
            <a:br>
              <a:rPr lang="en-US" altLang="ko-KR" sz="2800" smtClean="0"/>
            </a:b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400" smtClean="0"/>
              <a:t>- from Longman Dictionary</a:t>
            </a:r>
          </a:p>
          <a:p>
            <a:pPr eaLnBrk="1" hangingPunct="1">
              <a:defRPr/>
            </a:pPr>
            <a:endParaRPr lang="en-US" altLang="ko-KR" sz="2800" smtClean="0"/>
          </a:p>
        </p:txBody>
      </p:sp>
      <p:pic>
        <p:nvPicPr>
          <p:cNvPr id="8197" name="Picture 4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96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857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3600" smtClean="0"/>
              <a:t>Monty Python’s Flying Circus (BBC)</a:t>
            </a:r>
          </a:p>
        </p:txBody>
      </p:sp>
      <p:pic>
        <p:nvPicPr>
          <p:cNvPr id="9220" name="Picture 2052" descr="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056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ko-KR" smtClean="0"/>
          </a:p>
        </p:txBody>
      </p:sp>
      <p:pic>
        <p:nvPicPr>
          <p:cNvPr id="10245" name="Picture 4" descr="sal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5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mtClean="0"/>
              <a:t>누가 만들었나</a:t>
            </a:r>
            <a:r>
              <a:rPr lang="en-US" altLang="ko-KR" smtClean="0"/>
              <a:t>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6999288" cy="4762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smtClean="0"/>
              <a:t>Guido Van Rossum in Netherland 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37516"/>
              </p:ext>
            </p:extLst>
          </p:nvPr>
        </p:nvGraphicFramePr>
        <p:xfrm>
          <a:off x="4283968" y="1892300"/>
          <a:ext cx="39481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비트맵 이미지" r:id="rId3" imgW="2676899" imgH="2685714" progId="Paint.Picture">
                  <p:embed/>
                </p:oleObj>
              </mc:Choice>
              <mc:Fallback>
                <p:oleObj name="비트맵 이미지" r:id="rId3" imgW="2676899" imgH="2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92300"/>
                        <a:ext cx="39481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7446" y="4005064"/>
            <a:ext cx="2952750" cy="221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www.python.org/~guido/images/IMG_219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59" y="2060848"/>
            <a:ext cx="15811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Guido van </a:t>
            </a:r>
            <a:r>
              <a:rPr lang="en-US" altLang="ko-KR" dirty="0" err="1" smtClean="0"/>
              <a:t>Rossum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1956 : Born</a:t>
            </a:r>
          </a:p>
          <a:p>
            <a:r>
              <a:rPr lang="en-US" altLang="ko-KR" dirty="0" smtClean="0"/>
              <a:t>CNRI, CWI, SARA</a:t>
            </a:r>
          </a:p>
          <a:p>
            <a:r>
              <a:rPr lang="en-US" altLang="ko-KR" dirty="0" smtClean="0"/>
              <a:t>Elemental Security, </a:t>
            </a:r>
            <a:r>
              <a:rPr lang="en-US" altLang="ko-KR" dirty="0" err="1" smtClean="0"/>
              <a:t>Zope</a:t>
            </a:r>
            <a:r>
              <a:rPr lang="en-US" altLang="ko-KR" dirty="0" smtClean="0"/>
              <a:t> Corporation, BeOpen.com</a:t>
            </a:r>
          </a:p>
          <a:p>
            <a:r>
              <a:rPr lang="en-US" altLang="ko-KR" dirty="0" smtClean="0"/>
              <a:t>2005-2012 : Google</a:t>
            </a:r>
          </a:p>
          <a:p>
            <a:r>
              <a:rPr lang="en-US" altLang="ko-KR" dirty="0" smtClean="0"/>
              <a:t>2013- : Dropbox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파이썬 개발 역사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6050"/>
            <a:ext cx="7772400" cy="48561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ko-KR" sz="2400" dirty="0" smtClean="0"/>
              <a:t>1989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12</a:t>
            </a:r>
            <a:r>
              <a:rPr lang="ko-KR" altLang="en-US" sz="2400" dirty="0" smtClean="0"/>
              <a:t>월 개발 시작</a:t>
            </a:r>
          </a:p>
          <a:p>
            <a:pPr eaLnBrk="1" hangingPunct="1">
              <a:defRPr/>
            </a:pPr>
            <a:r>
              <a:rPr lang="en-US" altLang="ko-KR" sz="2400" dirty="0" smtClean="0"/>
              <a:t>1998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13</a:t>
            </a:r>
            <a:r>
              <a:rPr lang="ko-KR" altLang="en-US" sz="2400" dirty="0" smtClean="0"/>
              <a:t>일 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1.5.1 </a:t>
            </a:r>
            <a:r>
              <a:rPr lang="ko-KR" altLang="en-US" sz="2400" dirty="0" smtClean="0"/>
              <a:t>버전 발표 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일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1.6 </a:t>
            </a:r>
            <a:r>
              <a:rPr lang="ko-KR" altLang="en-US" sz="2400" dirty="0" smtClean="0"/>
              <a:t>최종 버전 발표 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16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2.0 </a:t>
            </a:r>
            <a:r>
              <a:rPr lang="ko-KR" altLang="en-US" sz="2400" dirty="0" smtClean="0"/>
              <a:t>최종 버전  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2004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2.4 </a:t>
            </a:r>
            <a:r>
              <a:rPr lang="ko-KR" altLang="en-US" sz="2400" dirty="0" smtClean="0"/>
              <a:t>정식 버전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2.5.1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2008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2.6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2.7</a:t>
            </a:r>
          </a:p>
          <a:p>
            <a:pPr eaLnBrk="1" hangingPunct="1">
              <a:defRPr/>
            </a:pPr>
            <a:r>
              <a:rPr lang="en-US" altLang="ko-KR" sz="2400" dirty="0" smtClean="0"/>
              <a:t>2009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3.0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2010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3.1.2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3.2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2013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3.3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2014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3.4, ~2.7.9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2015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파이썬 </a:t>
            </a:r>
            <a:r>
              <a:rPr lang="en-US" altLang="ko-KR" sz="2400" dirty="0" smtClean="0"/>
              <a:t>3.5, ~2.7.11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2016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3.6, ~2.7.13</a:t>
            </a:r>
          </a:p>
          <a:p>
            <a:pPr eaLnBrk="1" hangingPunct="1">
              <a:defRPr/>
            </a:pP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23356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개발 역사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1285875" y="2852738"/>
            <a:ext cx="4071938" cy="8223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latin typeface="Times New Roman" charset="0"/>
              </a:rPr>
              <a:t>1.0- 2.5</a:t>
            </a:r>
            <a:endParaRPr lang="ko-KR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563888" y="2852738"/>
            <a:ext cx="3786188" cy="8223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tx1"/>
                </a:solidFill>
                <a:latin typeface="Times New Roman" charset="0"/>
              </a:rPr>
              <a:t>2.7        3.0-3.6</a:t>
            </a:r>
            <a:endParaRPr lang="ko-KR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Python 2 or Python 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1000" y="1416050"/>
            <a:ext cx="7772400" cy="30654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2.x </a:t>
            </a:r>
          </a:p>
          <a:p>
            <a:pPr lvl="1">
              <a:defRPr/>
            </a:pPr>
            <a:r>
              <a:rPr lang="en-US" altLang="ko-KR" dirty="0" smtClean="0"/>
              <a:t>Stable, lots of modules</a:t>
            </a:r>
          </a:p>
          <a:p>
            <a:pPr>
              <a:defRPr/>
            </a:pPr>
            <a:r>
              <a:rPr lang="en-US" altLang="ko-KR" dirty="0" smtClean="0"/>
              <a:t>3.x</a:t>
            </a:r>
          </a:p>
          <a:p>
            <a:pPr lvl="1">
              <a:defRPr/>
            </a:pPr>
            <a:r>
              <a:rPr lang="en-US" altLang="ko-KR" dirty="0" smtClean="0"/>
              <a:t>New, updated language features</a:t>
            </a:r>
          </a:p>
          <a:p>
            <a:pPr lvl="1">
              <a:defRPr/>
            </a:pPr>
            <a:r>
              <a:rPr lang="en-US" altLang="ko-KR" strike="sngStrike" dirty="0" smtClean="0"/>
              <a:t>Not many important  </a:t>
            </a:r>
            <a:r>
              <a:rPr lang="en-US" altLang="ko-KR" dirty="0"/>
              <a:t>S</a:t>
            </a:r>
            <a:r>
              <a:rPr lang="en-US" altLang="ko-KR" dirty="0" smtClean="0"/>
              <a:t>ome modules not provided yet!</a:t>
            </a:r>
          </a:p>
          <a:p>
            <a:pPr lvl="1">
              <a:defRPr/>
            </a:pPr>
            <a:r>
              <a:rPr lang="en-US" altLang="ko-KR" dirty="0" smtClean="0"/>
              <a:t>Becoming very popular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파이썬은 어떤 언어인가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776"/>
            <a:ext cx="7772400" cy="4578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 smtClean="0"/>
              <a:t>객체 지향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대화형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인터프리터 언어</a:t>
            </a:r>
          </a:p>
          <a:p>
            <a:pPr eaLnBrk="1" hangingPunct="1">
              <a:defRPr/>
            </a:pPr>
            <a:r>
              <a:rPr lang="ko-KR" altLang="en-US" sz="2800" dirty="0" smtClean="0"/>
              <a:t>간단한 문법과 고수준의 자료형 지원</a:t>
            </a:r>
          </a:p>
          <a:p>
            <a:pPr eaLnBrk="1" hangingPunct="1">
              <a:defRPr/>
            </a:pPr>
            <a:r>
              <a:rPr lang="ko-KR" altLang="en-US" sz="2800" dirty="0" smtClean="0"/>
              <a:t>동적인 데이터 타입 결정 지원</a:t>
            </a:r>
          </a:p>
          <a:p>
            <a:pPr eaLnBrk="1" hangingPunct="1">
              <a:defRPr/>
            </a:pPr>
            <a:r>
              <a:rPr lang="ko-KR" altLang="en-US" sz="2800" dirty="0" smtClean="0"/>
              <a:t>풍부한 라이브러리 지원</a:t>
            </a:r>
          </a:p>
          <a:p>
            <a:pPr>
              <a:defRPr/>
            </a:pPr>
            <a:r>
              <a:rPr lang="ko-KR" altLang="en-US" sz="2800" dirty="0" err="1" smtClean="0"/>
              <a:t>확장성</a:t>
            </a:r>
            <a:r>
              <a:rPr lang="en-US" altLang="ko-KR" sz="2800" dirty="0" smtClean="0"/>
              <a:t>(C/C</a:t>
            </a:r>
            <a:r>
              <a:rPr lang="en-US" altLang="ko-KR" sz="2800" dirty="0"/>
              <a:t>++, </a:t>
            </a:r>
            <a:r>
              <a:rPr lang="en-US" altLang="ko-KR" sz="2800" dirty="0" smtClean="0"/>
              <a:t>Java, Fortran)</a:t>
            </a:r>
            <a:endParaRPr lang="ko-KR" altLang="en-US" sz="2800" dirty="0"/>
          </a:p>
          <a:p>
            <a:pPr eaLnBrk="1" hangingPunct="1">
              <a:defRPr/>
            </a:pPr>
            <a:r>
              <a:rPr lang="ko-KR" altLang="en-US" sz="2800" dirty="0" smtClean="0"/>
              <a:t>플랫폼에 독립적 </a:t>
            </a:r>
            <a:r>
              <a:rPr lang="en-US" altLang="ko-KR" sz="2800" dirty="0" smtClean="0"/>
              <a:t>(portable)</a:t>
            </a:r>
          </a:p>
          <a:p>
            <a:pPr eaLnBrk="1" hangingPunct="1">
              <a:defRPr/>
            </a:pPr>
            <a:r>
              <a:rPr lang="ko-KR" altLang="en-US" sz="2800" dirty="0" smtClean="0"/>
              <a:t>개발 기간 단축에 초점을 둔 언어</a:t>
            </a:r>
          </a:p>
          <a:p>
            <a:pPr eaLnBrk="1" hangingPunct="1">
              <a:defRPr/>
            </a:pPr>
            <a:r>
              <a:rPr lang="ko-KR" altLang="en-US" sz="2800" dirty="0" smtClean="0"/>
              <a:t>오픈 소스 </a:t>
            </a:r>
            <a:r>
              <a:rPr lang="en-US" altLang="ko-KR" sz="2800" dirty="0" smtClean="0"/>
              <a:t>(even for commercial use)</a:t>
            </a:r>
          </a:p>
        </p:txBody>
      </p:sp>
    </p:spTree>
    <p:extLst>
      <p:ext uri="{BB962C8B-B14F-4D97-AF65-F5344CB8AC3E}">
        <p14:creationId xmlns:p14="http://schemas.microsoft.com/office/powerpoint/2010/main" val="42907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강좌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언어 소개</a:t>
            </a:r>
            <a:endParaRPr lang="en-US" altLang="ko-KR" dirty="0" smtClean="0"/>
          </a:p>
          <a:p>
            <a:r>
              <a:rPr lang="ko-KR" altLang="en-US" dirty="0" smtClean="0"/>
              <a:t>실행 환경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문법의 이해와 연습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신경망을 중심으로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620688"/>
            <a:ext cx="3686547" cy="50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http://python.org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8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Scientific Python Distributions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Anaconda</a:t>
            </a:r>
          </a:p>
          <a:p>
            <a:pPr lvl="1"/>
            <a:r>
              <a:rPr lang="en-US" altLang="ko-KR" dirty="0"/>
              <a:t>Linux, Window, </a:t>
            </a:r>
            <a:r>
              <a:rPr lang="en-US" altLang="ko-KR" dirty="0" smtClean="0"/>
              <a:t>Mac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continuum.io/downloads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2.7, </a:t>
            </a:r>
            <a:r>
              <a:rPr lang="en-US" altLang="ko-KR" dirty="0" smtClean="0">
                <a:solidFill>
                  <a:srgbClr val="FF0000"/>
                </a:solidFill>
              </a:rPr>
              <a:t>Python 3.4, 3.5, 3.6</a:t>
            </a:r>
          </a:p>
          <a:p>
            <a:r>
              <a:rPr lang="en-US" altLang="ko-KR" dirty="0" err="1" smtClean="0"/>
              <a:t>Enthought</a:t>
            </a:r>
            <a:r>
              <a:rPr lang="en-US" altLang="ko-KR" dirty="0" smtClean="0"/>
              <a:t> Canopy</a:t>
            </a:r>
          </a:p>
          <a:p>
            <a:pPr lvl="1"/>
            <a:r>
              <a:rPr lang="en-US" altLang="ko-KR" dirty="0" smtClean="0"/>
              <a:t>Linux, Window, Mac</a:t>
            </a:r>
          </a:p>
          <a:p>
            <a:r>
              <a:rPr lang="en-US" altLang="ko-KR" dirty="0" smtClean="0"/>
              <a:t>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Windows only</a:t>
            </a:r>
          </a:p>
          <a:p>
            <a:r>
              <a:rPr lang="en-US" altLang="ko-KR" dirty="0" err="1" smtClean="0"/>
              <a:t>WinPython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only</a:t>
            </a:r>
          </a:p>
          <a:p>
            <a:r>
              <a:rPr lang="en-US" altLang="ko-KR" dirty="0" err="1" smtClean="0"/>
              <a:t>Pyzo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Python3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과학</a:t>
            </a:r>
            <a:r>
              <a:rPr lang="en-US" altLang="ko-KR" sz="1800" dirty="0"/>
              <a:t>, </a:t>
            </a:r>
            <a:r>
              <a:rPr lang="ko-KR" altLang="ko-KR" sz="1800" dirty="0"/>
              <a:t>수학</a:t>
            </a:r>
            <a:r>
              <a:rPr lang="en-US" altLang="ko-KR" sz="1800" dirty="0"/>
              <a:t>, </a:t>
            </a:r>
            <a:r>
              <a:rPr lang="ko-KR" altLang="ko-KR" sz="1800" dirty="0"/>
              <a:t>공학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분석 등에 사용되는 </a:t>
            </a:r>
            <a:r>
              <a:rPr lang="en-US" altLang="ko-KR" sz="1800" dirty="0" smtClean="0"/>
              <a:t>360~420</a:t>
            </a:r>
            <a:r>
              <a:rPr lang="ko-KR" altLang="ko-KR" sz="1800" dirty="0" smtClean="0"/>
              <a:t>개의 </a:t>
            </a:r>
            <a:r>
              <a:rPr lang="ko-KR" altLang="ko-KR" sz="1800" dirty="0"/>
              <a:t>유용한 패키지들을 포함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상업용으로도 무료 패키지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 err="1"/>
              <a:t>리눅스</a:t>
            </a:r>
            <a:r>
              <a:rPr lang="en-US" altLang="ko-KR" sz="1800" dirty="0"/>
              <a:t>, </a:t>
            </a:r>
            <a:r>
              <a:rPr lang="ko-KR" altLang="ko-KR" sz="1800" dirty="0"/>
              <a:t>윈도우</a:t>
            </a:r>
            <a:r>
              <a:rPr lang="en-US" altLang="ko-KR" sz="1800" dirty="0"/>
              <a:t>, </a:t>
            </a:r>
            <a:r>
              <a:rPr lang="ko-KR" altLang="ko-KR" sz="1800" dirty="0"/>
              <a:t>매킨토시에 모두 동작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사용자 계정으로도 설치 가능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파이썬 </a:t>
            </a:r>
            <a:r>
              <a:rPr lang="en-US" altLang="ko-KR" sz="1800" dirty="0"/>
              <a:t>2.7, </a:t>
            </a:r>
            <a:r>
              <a:rPr lang="ko-KR" altLang="ko-KR" sz="1800" dirty="0"/>
              <a:t>파이썬 </a:t>
            </a:r>
            <a:r>
              <a:rPr lang="en-US" altLang="ko-KR" sz="1800" dirty="0" smtClean="0"/>
              <a:t>3.4, 3.5, 3.6 </a:t>
            </a:r>
            <a:r>
              <a:rPr lang="ko-KR" altLang="ko-KR" sz="1800" dirty="0"/>
              <a:t>모두 제공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손 쉬운 업데이트</a:t>
            </a:r>
          </a:p>
          <a:p>
            <a:pPr lvl="0" latinLnBrk="0">
              <a:lnSpc>
                <a:spcPct val="160000"/>
              </a:lnSpc>
            </a:pPr>
            <a:r>
              <a:rPr lang="ko-KR" altLang="ko-KR" sz="1800" dirty="0"/>
              <a:t>엑셀과의 연동 도구 포함</a:t>
            </a:r>
          </a:p>
          <a:p>
            <a:pPr>
              <a:lnSpc>
                <a:spcPct val="160000"/>
              </a:lnSpc>
            </a:pPr>
            <a:endParaRPr lang="ko-KR" altLang="en-US" sz="1800" dirty="0"/>
          </a:p>
        </p:txBody>
      </p:sp>
      <p:pic>
        <p:nvPicPr>
          <p:cNvPr id="4" name="그림 3" descr="https://store.continuum.io/static/img/anaconda_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80728"/>
            <a:ext cx="814705" cy="40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패키지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docs.continuum.io/anaconda/pkg-docs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1" y="2485012"/>
            <a:ext cx="5760638" cy="3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</a:p>
          <a:p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update </a:t>
            </a:r>
            <a:r>
              <a:rPr lang="en-US" altLang="ko-KR" dirty="0" smtClean="0"/>
              <a:t>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update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r>
              <a:rPr lang="en-US" altLang="ko-KR" dirty="0" smtClean="0"/>
              <a:t>Install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=1.2</a:t>
            </a:r>
          </a:p>
        </p:txBody>
      </p:sp>
    </p:spTree>
    <p:extLst>
      <p:ext uri="{BB962C8B-B14F-4D97-AF65-F5344CB8AC3E}">
        <p14:creationId xmlns:p14="http://schemas.microsoft.com/office/powerpoint/2010/main" val="31415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new 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PIP (python package index)</a:t>
            </a:r>
          </a:p>
          <a:p>
            <a:pPr lvl="1"/>
            <a:r>
              <a:rPr lang="en-US" altLang="ko-KR" sz="2400" dirty="0" smtClean="0"/>
              <a:t>pip install </a:t>
            </a:r>
            <a:r>
              <a:rPr lang="en-US" altLang="ko-KR" sz="2400" i="1" dirty="0" smtClean="0"/>
              <a:t>package</a:t>
            </a:r>
          </a:p>
          <a:p>
            <a:pPr lvl="1"/>
            <a:r>
              <a:rPr lang="en-US" altLang="ko-KR" sz="2400" dirty="0" smtClean="0"/>
              <a:t>pip uninstall </a:t>
            </a:r>
            <a:r>
              <a:rPr lang="en-US" altLang="ko-KR" sz="2400" i="1" dirty="0" smtClean="0"/>
              <a:t>package</a:t>
            </a:r>
          </a:p>
          <a:p>
            <a:pPr lvl="1"/>
            <a:r>
              <a:rPr lang="en-US" altLang="ko-KR" sz="2400" dirty="0" smtClean="0"/>
              <a:t>pip list --outdated</a:t>
            </a:r>
          </a:p>
          <a:p>
            <a:pPr lvl="1"/>
            <a:r>
              <a:rPr lang="en-US" altLang="ko-KR" sz="2400" dirty="0" smtClean="0"/>
              <a:t>pip install --upgrade</a:t>
            </a:r>
            <a:r>
              <a:rPr lang="en-US" altLang="ko-KR" sz="2400" i="1" dirty="0" smtClean="0"/>
              <a:t> package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446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개발환경</a:t>
            </a:r>
            <a:endParaRPr lang="en-US" altLang="ko-KR" dirty="0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6050"/>
            <a:ext cx="7772400" cy="46772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Console Python</a:t>
            </a:r>
          </a:p>
          <a:p>
            <a:pPr>
              <a:defRPr/>
            </a:pPr>
            <a:r>
              <a:rPr lang="en-US" altLang="ko-KR" dirty="0" smtClean="0"/>
              <a:t>IDLE</a:t>
            </a:r>
          </a:p>
          <a:p>
            <a:pPr>
              <a:defRPr/>
            </a:pPr>
            <a:r>
              <a:rPr lang="en-US" altLang="ko-KR" dirty="0" err="1" smtClean="0"/>
              <a:t>IPython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QTConsole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Notebook (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notebook)</a:t>
            </a:r>
          </a:p>
          <a:p>
            <a:pPr>
              <a:defRPr/>
            </a:pP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python  </a:t>
            </a:r>
            <a:r>
              <a:rPr lang="en-US" altLang="ko-KR" dirty="0" err="1" smtClean="0"/>
              <a:t>IntegratedDevelopmentEnvironments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633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847725"/>
            <a:ext cx="8094663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아나콘다 설치 및 작동 방법 익히기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www.continuum.io/downloads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작동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실행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Qtconsole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http://www.tiobe.com/tiobe-index/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78030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프로그램용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C/C++, C#, Java, Objective-C, …</a:t>
            </a:r>
          </a:p>
          <a:p>
            <a:endParaRPr lang="ko-KR" altLang="en-US" dirty="0"/>
          </a:p>
        </p:txBody>
      </p:sp>
      <p:pic>
        <p:nvPicPr>
          <p:cNvPr id="1026" name="Picture 2" descr="http://www.mea-maschinen.de/images/image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843037"/>
            <a:ext cx="5832648" cy="35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업무 </a:t>
            </a:r>
            <a:r>
              <a:rPr lang="ko-KR" altLang="en-US" dirty="0"/>
              <a:t>자동화를 위한 </a:t>
            </a:r>
            <a:r>
              <a:rPr lang="ko-KR" altLang="en-US" dirty="0" err="1"/>
              <a:t>스크립팅</a:t>
            </a:r>
            <a:r>
              <a:rPr lang="ko-KR" altLang="en-US" dirty="0"/>
              <a:t> 언어</a:t>
            </a:r>
            <a:endParaRPr lang="en-US" altLang="ko-KR" dirty="0"/>
          </a:p>
          <a:p>
            <a:pPr lvl="1"/>
            <a:r>
              <a:rPr lang="en-US" altLang="ko-KR" dirty="0" smtClean="0"/>
              <a:t>Toy languages</a:t>
            </a:r>
            <a:endParaRPr lang="ko-KR" altLang="en-US" dirty="0"/>
          </a:p>
        </p:txBody>
      </p:sp>
      <p:pic>
        <p:nvPicPr>
          <p:cNvPr id="2050" name="Picture 2" descr="http://juliansarokin.com/wp-content/uploads/2013/05/formlabs-form1-3d-printer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5048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전통적</a:t>
            </a:r>
            <a:r>
              <a:rPr lang="en-US" altLang="ko-KR" dirty="0" smtClean="0"/>
              <a:t> SP </a:t>
            </a:r>
            <a:r>
              <a:rPr lang="ko-KR" altLang="en-US" dirty="0" smtClean="0"/>
              <a:t>언어에서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0382"/>
            <a:ext cx="6192688" cy="476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5877272"/>
            <a:ext cx="110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phoronix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3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1024-4781-4DF1-83CC-1E2FBB0B4BE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146" name="Picture 2" descr="http://www.phoronix.net/image.php?id=0x2012&amp;image=ohloh_stats_9_show&amp;w=19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" y="208456"/>
            <a:ext cx="8605292" cy="66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1560" y="1381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sz="2800" dirty="0" smtClean="0"/>
              <a:t>전통적</a:t>
            </a:r>
            <a:r>
              <a:rPr lang="en-US" altLang="ko-KR" sz="2800" dirty="0" smtClean="0"/>
              <a:t> SP </a:t>
            </a:r>
            <a:r>
              <a:rPr lang="ko-KR" altLang="en-US" sz="2800" dirty="0" smtClean="0"/>
              <a:t>언어에서 </a:t>
            </a:r>
            <a:r>
              <a:rPr lang="ko-KR" altLang="en-US" sz="2800" dirty="0" err="1" smtClean="0"/>
              <a:t>스크립팅</a:t>
            </a:r>
            <a:r>
              <a:rPr lang="ko-KR" altLang="en-US" sz="2800" dirty="0" smtClean="0"/>
              <a:t> 언어로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65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</a:t>
            </a:r>
            <a:r>
              <a:rPr lang="en-US" altLang="ko-KR" dirty="0" smtClean="0"/>
              <a:t> SP </a:t>
            </a:r>
            <a:r>
              <a:rPr lang="ko-KR" altLang="en-US" dirty="0" smtClean="0"/>
              <a:t>언어에서 </a:t>
            </a:r>
            <a:r>
              <a:rPr lang="ko-KR" altLang="en-US" dirty="0" err="1" smtClean="0"/>
              <a:t>스크립팅</a:t>
            </a:r>
            <a:r>
              <a:rPr lang="ko-KR" altLang="en-US" dirty="0" smtClean="0"/>
              <a:t> 언어로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http://githut.info/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2920206"/>
            <a:ext cx="4467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35" y="228600"/>
            <a:ext cx="410233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04048" y="626006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http://siliconangle.com/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3693</TotalTime>
  <Words>529</Words>
  <Application>Microsoft Office PowerPoint</Application>
  <PresentationFormat>화면 슬라이드 쇼(4:3)</PresentationFormat>
  <Paragraphs>128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나눔고딕</vt:lpstr>
      <vt:lpstr>맑은 고딕</vt:lpstr>
      <vt:lpstr>Arial</vt:lpstr>
      <vt:lpstr>Times New Roman</vt:lpstr>
      <vt:lpstr>Verdana</vt:lpstr>
      <vt:lpstr>Office 테마</vt:lpstr>
      <vt:lpstr>비트맵 이미지</vt:lpstr>
      <vt:lpstr>파이썬 언어 개요</vt:lpstr>
      <vt:lpstr>강좌 소개</vt:lpstr>
      <vt:lpstr>언어의 종류</vt:lpstr>
      <vt:lpstr>언어의 종류</vt:lpstr>
      <vt:lpstr>언어의 종류</vt:lpstr>
      <vt:lpstr>전통적 SP 언어에서 스크립팅 언어로</vt:lpstr>
      <vt:lpstr>PowerPoint 프레젠테이션</vt:lpstr>
      <vt:lpstr>전통적 SP 언어에서 스크립팅 언어로</vt:lpstr>
      <vt:lpstr>PowerPoint 프레젠테이션</vt:lpstr>
      <vt:lpstr>PowerPoint 프레젠테이션</vt:lpstr>
      <vt:lpstr>What’s Python?</vt:lpstr>
      <vt:lpstr>Monty Python’s Flying Circus (BBC)</vt:lpstr>
      <vt:lpstr>PowerPoint 프레젠테이션</vt:lpstr>
      <vt:lpstr>누가 만들었나?</vt:lpstr>
      <vt:lpstr>Guido van Rossum</vt:lpstr>
      <vt:lpstr>파이썬 개발 역사</vt:lpstr>
      <vt:lpstr>파이썬 개발 역사</vt:lpstr>
      <vt:lpstr>Python 2 or Python 3</vt:lpstr>
      <vt:lpstr>파이썬은 어떤 언어인가</vt:lpstr>
      <vt:lpstr>Standard python</vt:lpstr>
      <vt:lpstr>Scientific Python Distributions</vt:lpstr>
      <vt:lpstr>아나콘다</vt:lpstr>
      <vt:lpstr>아나콘다 패키지 리스트</vt:lpstr>
      <vt:lpstr>conda</vt:lpstr>
      <vt:lpstr>Install new package</vt:lpstr>
      <vt:lpstr>개발환경</vt:lpstr>
      <vt:lpstr>PowerPoint 프레젠테이션</vt:lpstr>
      <vt:lpstr>아나콘다 설치 및 작동 방법 익히기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곽영재(Youngjae Kwak)</dc:creator>
  <cp:lastModifiedBy>gslee</cp:lastModifiedBy>
  <cp:revision>499</cp:revision>
  <cp:lastPrinted>2014-10-02T07:01:35Z</cp:lastPrinted>
  <dcterms:created xsi:type="dcterms:W3CDTF">2014-09-03T03:04:46Z</dcterms:created>
  <dcterms:modified xsi:type="dcterms:W3CDTF">2017-02-10T22:03:16Z</dcterms:modified>
</cp:coreProperties>
</file>