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84" r:id="rId2"/>
    <p:sldId id="285" r:id="rId3"/>
    <p:sldId id="701" r:id="rId4"/>
    <p:sldId id="702" r:id="rId5"/>
    <p:sldId id="704" r:id="rId6"/>
    <p:sldId id="705" r:id="rId7"/>
    <p:sldId id="706" r:id="rId8"/>
    <p:sldId id="707" r:id="rId9"/>
    <p:sldId id="708" r:id="rId10"/>
    <p:sldId id="709" r:id="rId11"/>
    <p:sldId id="294" r:id="rId12"/>
    <p:sldId id="295" r:id="rId13"/>
    <p:sldId id="520" r:id="rId14"/>
    <p:sldId id="713" r:id="rId15"/>
    <p:sldId id="314" r:id="rId16"/>
  </p:sldIdLst>
  <p:sldSz cx="6858000" cy="5143500"/>
  <p:notesSz cx="6858000" cy="9144000"/>
  <p:embeddedFontLst>
    <p:embeddedFont>
      <p:font typeface="Roboto Condensed" panose="020B0600000101010101" charset="-127"/>
      <p:regular r:id="rId18"/>
      <p:bold r:id="rId19"/>
      <p:italic r:id="rId20"/>
      <p:boldItalic r:id="rId21"/>
    </p:embeddedFont>
    <p:embeddedFont>
      <p:font typeface="Roboto Condensed Light" panose="020B0600000101010101" charset="-127"/>
      <p:regular r:id="rId22"/>
      <p:bold r:id="rId23"/>
      <p:italic r:id="rId24"/>
      <p:boldItalic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나눔고딕 ExtraBold" panose="020D0904000000000000" pitchFamily="50" charset="-127"/>
      <p:bold r:id="rId28"/>
    </p:embeddedFont>
    <p:embeddedFont>
      <p:font typeface="나눔고딕 Light" panose="020D0904000000000000" pitchFamily="50" charset="-127"/>
      <p:regular r:id="rId29"/>
    </p:embeddedFont>
    <p:embeddedFont>
      <p:font typeface="나눔바른고딕 Light" panose="020B0603020101020101" pitchFamily="50" charset="-127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quence Tagging" id="{C0F53CE6-93A3-4C3F-983B-8BC982C74BE5}">
          <p14:sldIdLst>
            <p14:sldId id="284"/>
            <p14:sldId id="285"/>
            <p14:sldId id="701"/>
            <p14:sldId id="702"/>
            <p14:sldId id="704"/>
            <p14:sldId id="705"/>
            <p14:sldId id="706"/>
            <p14:sldId id="707"/>
            <p14:sldId id="708"/>
            <p14:sldId id="709"/>
            <p14:sldId id="294"/>
            <p14:sldId id="295"/>
            <p14:sldId id="520"/>
            <p14:sldId id="7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DE611-74E3-4B1B-A8A9-5AB9F4304324}" v="47" dt="2019-07-31T17:25:40.528"/>
  </p1510:revLst>
</p1510:revInfo>
</file>

<file path=ppt/tableStyles.xml><?xml version="1.0" encoding="utf-8"?>
<a:tblStyleLst xmlns:a="http://schemas.openxmlformats.org/drawingml/2006/main" def="{B192C2C4-3AF0-4AA2-8FCA-FE925DD60C4B}">
  <a:tblStyle styleId="{B192C2C4-3AF0-4AA2-8FCA-FE925DD60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hee Lee" userId="62a94fdac2df1769" providerId="LiveId" clId="{DB5EA0C0-914F-4797-B321-5FF783FCEB5B}"/>
  </pc:docChgLst>
  <pc:docChgLst>
    <pc:chgData name="Chanhee Lee" userId="62a94fdac2df1769" providerId="LiveId" clId="{355ADCD7-5970-40FB-8A4E-A8F72039D74E}"/>
  </pc:docChgLst>
  <pc:docChgLst>
    <pc:chgData name="Chanhee Lee" userId="62a94fdac2df1769" providerId="LiveId" clId="{33D32A8B-E090-4023-AD94-4620E768377B}"/>
  </pc:docChgLst>
  <pc:docChgLst>
    <pc:chgData name="Lee Chanhee" userId="62a94fdac2df1769" providerId="LiveId" clId="{B6C901AF-4D21-45FB-B38A-341FC5B69573}"/>
  </pc:docChgLst>
  <pc:docChgLst>
    <pc:chgData name="이찬희[ 대학원석·박사통합과정재학 / 컴퓨터학과 ]" userId="fb358836-27ea-4cc0-9877-ae46258d9e79" providerId="ADAL" clId="{A30DE611-74E3-4B1B-A8A9-5AB9F4304324}"/>
    <pc:docChg chg="custSel addSld delSld modSld modSection">
      <pc:chgData name="이찬희[ 대학원석·박사통합과정재학 / 컴퓨터학과 ]" userId="fb358836-27ea-4cc0-9877-ae46258d9e79" providerId="ADAL" clId="{A30DE611-74E3-4B1B-A8A9-5AB9F4304324}" dt="2019-07-31T17:25:42.104" v="246" actId="2696"/>
      <pc:docMkLst>
        <pc:docMk/>
      </pc:docMkLst>
      <pc:sldChg chg="modSp">
        <pc:chgData name="이찬희[ 대학원석·박사통합과정재학 / 컴퓨터학과 ]" userId="fb358836-27ea-4cc0-9877-ae46258d9e79" providerId="ADAL" clId="{A30DE611-74E3-4B1B-A8A9-5AB9F4304324}" dt="2019-07-31T17:15:14.062" v="58" actId="6549"/>
        <pc:sldMkLst>
          <pc:docMk/>
          <pc:sldMk cId="3928111300" sldId="285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15:14.062" v="58" actId="6549"/>
          <ac:spMkLst>
            <pc:docMk/>
            <pc:sldMk cId="3928111300" sldId="285"/>
            <ac:spMk id="3" creationId="{54442B65-FFF8-4E3E-8CDE-2BE15525E8C5}"/>
          </ac:spMkLst>
        </pc:spChg>
      </pc:sldChg>
      <pc:sldChg chg="del">
        <pc:chgData name="이찬희[ 대학원석·박사통합과정재학 / 컴퓨터학과 ]" userId="fb358836-27ea-4cc0-9877-ae46258d9e79" providerId="ADAL" clId="{A30DE611-74E3-4B1B-A8A9-5AB9F4304324}" dt="2019-07-31T17:13:48.568" v="4" actId="2696"/>
        <pc:sldMkLst>
          <pc:docMk/>
          <pc:sldMk cId="2637459023" sldId="286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26.988" v="42" actId="2696"/>
        <pc:sldMkLst>
          <pc:docMk/>
          <pc:sldMk cId="2048873397" sldId="287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080" v="43" actId="2696"/>
        <pc:sldMkLst>
          <pc:docMk/>
          <pc:sldMk cId="3937287686" sldId="288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202" v="44" actId="2696"/>
        <pc:sldMkLst>
          <pc:docMk/>
          <pc:sldMk cId="925767312" sldId="289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24:35.785" v="231" actId="2696"/>
        <pc:sldMkLst>
          <pc:docMk/>
          <pc:sldMk cId="4090919817" sldId="296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33" v="48" actId="2696"/>
        <pc:sldMkLst>
          <pc:docMk/>
          <pc:sldMk cId="3037599704" sldId="298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51" v="49" actId="2696"/>
        <pc:sldMkLst>
          <pc:docMk/>
          <pc:sldMk cId="1385618190" sldId="299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64" v="50" actId="2696"/>
        <pc:sldMkLst>
          <pc:docMk/>
          <pc:sldMk cId="1776615390" sldId="300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78" v="51" actId="2696"/>
        <pc:sldMkLst>
          <pc:docMk/>
          <pc:sldMk cId="2191883339" sldId="301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90" v="52" actId="2696"/>
        <pc:sldMkLst>
          <pc:docMk/>
          <pc:sldMk cId="2137813905" sldId="302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42" v="54" actId="2696"/>
        <pc:sldMkLst>
          <pc:docMk/>
          <pc:sldMk cId="1394659071" sldId="304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3:45.244" v="0" actId="2696"/>
        <pc:sldMkLst>
          <pc:docMk/>
          <pc:sldMk cId="2713812741" sldId="305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3:45.264" v="1" actId="2696"/>
        <pc:sldMkLst>
          <pc:docMk/>
          <pc:sldMk cId="4291033137" sldId="306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3:45.290" v="2" actId="2696"/>
        <pc:sldMkLst>
          <pc:docMk/>
          <pc:sldMk cId="3272395704" sldId="307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3:45.302" v="3" actId="2696"/>
        <pc:sldMkLst>
          <pc:docMk/>
          <pc:sldMk cId="2143457070" sldId="308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45" v="55" actId="2696"/>
        <pc:sldMkLst>
          <pc:docMk/>
          <pc:sldMk cId="1252010633" sldId="311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48" v="56" actId="2696"/>
        <pc:sldMkLst>
          <pc:docMk/>
          <pc:sldMk cId="76385979" sldId="312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50" v="57" actId="2696"/>
        <pc:sldMkLst>
          <pc:docMk/>
          <pc:sldMk cId="266602328" sldId="313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38" v="53" actId="2696"/>
        <pc:sldMkLst>
          <pc:docMk/>
          <pc:sldMk cId="414504679" sldId="315"/>
        </pc:sldMkLst>
      </pc:sldChg>
      <pc:sldChg chg="add">
        <pc:chgData name="이찬희[ 대학원석·박사통합과정재학 / 컴퓨터학과 ]" userId="fb358836-27ea-4cc0-9877-ae46258d9e79" providerId="ADAL" clId="{A30DE611-74E3-4B1B-A8A9-5AB9F4304324}" dt="2019-07-31T17:25:07.106" v="244"/>
        <pc:sldMkLst>
          <pc:docMk/>
          <pc:sldMk cId="3697892400" sldId="520"/>
        </pc:sldMkLst>
      </pc:sldChg>
      <pc:sldChg chg="modSp add del">
        <pc:chgData name="이찬희[ 대학원석·박사통합과정재학 / 컴퓨터학과 ]" userId="fb358836-27ea-4cc0-9877-ae46258d9e79" providerId="ADAL" clId="{A30DE611-74E3-4B1B-A8A9-5AB9F4304324}" dt="2019-07-31T17:16:47.847" v="98" actId="2696"/>
        <pc:sldMkLst>
          <pc:docMk/>
          <pc:sldMk cId="2082411707" sldId="703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16:38.907" v="96" actId="14100"/>
          <ac:spMkLst>
            <pc:docMk/>
            <pc:sldMk cId="2082411707" sldId="703"/>
            <ac:spMk id="2" creationId="{AEFBFD4C-7E54-4A44-B3F9-FE2B69996230}"/>
          </ac:spMkLst>
        </pc:spChg>
        <pc:spChg chg="mod">
          <ac:chgData name="이찬희[ 대학원석·박사통합과정재학 / 컴퓨터학과 ]" userId="fb358836-27ea-4cc0-9877-ae46258d9e79" providerId="ADAL" clId="{A30DE611-74E3-4B1B-A8A9-5AB9F4304324}" dt="2019-07-31T17:15:45.569" v="91" actId="20577"/>
          <ac:spMkLst>
            <pc:docMk/>
            <pc:sldMk cId="2082411707" sldId="703"/>
            <ac:spMk id="3" creationId="{22BD851B-DB88-4999-B8E0-32DB2CEC94D2}"/>
          </ac:spMkLst>
        </pc:spChg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220" v="45" actId="2696"/>
        <pc:sldMkLst>
          <pc:docMk/>
          <pc:sldMk cId="3514232910" sldId="703"/>
        </pc:sldMkLst>
      </pc:sldChg>
      <pc:sldChg chg="modSp add">
        <pc:chgData name="이찬희[ 대학원석·박사통합과정재학 / 컴퓨터학과 ]" userId="fb358836-27ea-4cc0-9877-ae46258d9e79" providerId="ADAL" clId="{A30DE611-74E3-4B1B-A8A9-5AB9F4304324}" dt="2019-07-31T17:19:02.256" v="127" actId="20577"/>
        <pc:sldMkLst>
          <pc:docMk/>
          <pc:sldMk cId="612698865" sldId="704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19:02.256" v="127" actId="20577"/>
          <ac:spMkLst>
            <pc:docMk/>
            <pc:sldMk cId="612698865" sldId="704"/>
            <ac:spMk id="2" creationId="{4650004B-B632-4CE5-8046-45C6DE588279}"/>
          </ac:spMkLst>
        </pc:spChg>
      </pc:sldChg>
      <pc:sldChg chg="addSp modSp add">
        <pc:chgData name="이찬희[ 대학원석·박사통합과정재학 / 컴퓨터학과 ]" userId="fb358836-27ea-4cc0-9877-ae46258d9e79" providerId="ADAL" clId="{A30DE611-74E3-4B1B-A8A9-5AB9F4304324}" dt="2019-07-31T17:18:18.975" v="116" actId="1076"/>
        <pc:sldMkLst>
          <pc:docMk/>
          <pc:sldMk cId="4066099019" sldId="705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18:07.285" v="113" actId="14100"/>
          <ac:spMkLst>
            <pc:docMk/>
            <pc:sldMk cId="4066099019" sldId="705"/>
            <ac:spMk id="2" creationId="{4650004B-B632-4CE5-8046-45C6DE588279}"/>
          </ac:spMkLst>
        </pc:spChg>
        <pc:picChg chg="add mod">
          <ac:chgData name="이찬희[ 대학원석·박사통합과정재학 / 컴퓨터학과 ]" userId="fb358836-27ea-4cc0-9877-ae46258d9e79" providerId="ADAL" clId="{A30DE611-74E3-4B1B-A8A9-5AB9F4304324}" dt="2019-07-31T17:18:16.357" v="115" actId="1076"/>
          <ac:picMkLst>
            <pc:docMk/>
            <pc:sldMk cId="4066099019" sldId="705"/>
            <ac:picMk id="5" creationId="{9DEA211F-9339-469C-9FB2-FB23EBE4B65E}"/>
          </ac:picMkLst>
        </pc:picChg>
        <pc:picChg chg="add mod">
          <ac:chgData name="이찬희[ 대학원석·박사통합과정재학 / 컴퓨터학과 ]" userId="fb358836-27ea-4cc0-9877-ae46258d9e79" providerId="ADAL" clId="{A30DE611-74E3-4B1B-A8A9-5AB9F4304324}" dt="2019-07-31T17:18:18.975" v="116" actId="1076"/>
          <ac:picMkLst>
            <pc:docMk/>
            <pc:sldMk cId="4066099019" sldId="705"/>
            <ac:picMk id="6" creationId="{FCA9E24B-5583-45FB-992F-E8433368E9A6}"/>
          </ac:picMkLst>
        </pc:picChg>
      </pc:sldChg>
      <pc:sldChg chg="add del">
        <pc:chgData name="이찬희[ 대학원석·박사통합과정재학 / 컴퓨터학과 ]" userId="fb358836-27ea-4cc0-9877-ae46258d9e79" providerId="ADAL" clId="{A30DE611-74E3-4B1B-A8A9-5AB9F4304324}" dt="2019-07-31T17:18:42.121" v="118" actId="2696"/>
        <pc:sldMkLst>
          <pc:docMk/>
          <pc:sldMk cId="1092815243" sldId="706"/>
        </pc:sldMkLst>
      </pc:sldChg>
      <pc:sldChg chg="addSp delSp modSp add">
        <pc:chgData name="이찬희[ 대학원석·박사통합과정재학 / 컴퓨터학과 ]" userId="fb358836-27ea-4cc0-9877-ae46258d9e79" providerId="ADAL" clId="{A30DE611-74E3-4B1B-A8A9-5AB9F4304324}" dt="2019-07-31T17:21:07.877" v="194" actId="14100"/>
        <pc:sldMkLst>
          <pc:docMk/>
          <pc:sldMk cId="3511440231" sldId="706"/>
        </pc:sldMkLst>
        <pc:spChg chg="del">
          <ac:chgData name="이찬희[ 대학원석·박사통합과정재학 / 컴퓨터학과 ]" userId="fb358836-27ea-4cc0-9877-ae46258d9e79" providerId="ADAL" clId="{A30DE611-74E3-4B1B-A8A9-5AB9F4304324}" dt="2019-07-31T17:20:08.991" v="177" actId="478"/>
          <ac:spMkLst>
            <pc:docMk/>
            <pc:sldMk cId="3511440231" sldId="706"/>
            <ac:spMk id="2" creationId="{C5DFD020-3AF6-4B9A-82AC-6998F036FA3D}"/>
          </ac:spMkLst>
        </pc:spChg>
        <pc:spChg chg="mod">
          <ac:chgData name="이찬희[ 대학원석·박사통합과정재학 / 컴퓨터학과 ]" userId="fb358836-27ea-4cc0-9877-ae46258d9e79" providerId="ADAL" clId="{A30DE611-74E3-4B1B-A8A9-5AB9F4304324}" dt="2019-07-31T17:20:05.822" v="176" actId="20577"/>
          <ac:spMkLst>
            <pc:docMk/>
            <pc:sldMk cId="3511440231" sldId="706"/>
            <ac:spMk id="3" creationId="{4D4E6A58-AC6D-4D47-832B-79B602B45E6C}"/>
          </ac:spMkLst>
        </pc:spChg>
        <pc:spChg chg="add mod">
          <ac:chgData name="이찬희[ 대학원석·박사통합과정재학 / 컴퓨터학과 ]" userId="fb358836-27ea-4cc0-9877-ae46258d9e79" providerId="ADAL" clId="{A30DE611-74E3-4B1B-A8A9-5AB9F4304324}" dt="2019-07-31T17:21:07.877" v="194" actId="14100"/>
          <ac:spMkLst>
            <pc:docMk/>
            <pc:sldMk cId="3511440231" sldId="706"/>
            <ac:spMk id="6" creationId="{A52A2D1F-9DFF-4A07-A52B-03FE148FC256}"/>
          </ac:spMkLst>
        </pc:spChg>
        <pc:picChg chg="add mod">
          <ac:chgData name="이찬희[ 대학원석·박사통합과정재학 / 컴퓨터학과 ]" userId="fb358836-27ea-4cc0-9877-ae46258d9e79" providerId="ADAL" clId="{A30DE611-74E3-4B1B-A8A9-5AB9F4304324}" dt="2019-07-31T17:20:37.639" v="182" actId="1076"/>
          <ac:picMkLst>
            <pc:docMk/>
            <pc:sldMk cId="3511440231" sldId="706"/>
            <ac:picMk id="5" creationId="{8B9E5C2B-3251-44D6-B034-84EBF0E627CB}"/>
          </ac:picMkLst>
        </pc:picChg>
      </pc:sldChg>
      <pc:sldChg chg="addSp delSp modSp add">
        <pc:chgData name="이찬희[ 대학원석·박사통합과정재학 / 컴퓨터학과 ]" userId="fb358836-27ea-4cc0-9877-ae46258d9e79" providerId="ADAL" clId="{A30DE611-74E3-4B1B-A8A9-5AB9F4304324}" dt="2019-07-31T17:21:53.641" v="218" actId="1076"/>
        <pc:sldMkLst>
          <pc:docMk/>
          <pc:sldMk cId="2229598216" sldId="707"/>
        </pc:sldMkLst>
        <pc:spChg chg="del">
          <ac:chgData name="이찬희[ 대학원석·박사통합과정재학 / 컴퓨터학과 ]" userId="fb358836-27ea-4cc0-9877-ae46258d9e79" providerId="ADAL" clId="{A30DE611-74E3-4B1B-A8A9-5AB9F4304324}" dt="2019-07-31T17:21:34.583" v="215" actId="478"/>
          <ac:spMkLst>
            <pc:docMk/>
            <pc:sldMk cId="2229598216" sldId="707"/>
            <ac:spMk id="2" creationId="{FDF66814-EAD1-4412-8E88-925CE0FBE98F}"/>
          </ac:spMkLst>
        </pc:spChg>
        <pc:spChg chg="mod">
          <ac:chgData name="이찬희[ 대학원석·박사통합과정재학 / 컴퓨터학과 ]" userId="fb358836-27ea-4cc0-9877-ae46258d9e79" providerId="ADAL" clId="{A30DE611-74E3-4B1B-A8A9-5AB9F4304324}" dt="2019-07-31T17:21:31.859" v="214" actId="20577"/>
          <ac:spMkLst>
            <pc:docMk/>
            <pc:sldMk cId="2229598216" sldId="707"/>
            <ac:spMk id="3" creationId="{F35D0494-9E8A-4A95-8521-F00CC9DB4C0C}"/>
          </ac:spMkLst>
        </pc:spChg>
        <pc:picChg chg="add mod">
          <ac:chgData name="이찬희[ 대학원석·박사통합과정재학 / 컴퓨터학과 ]" userId="fb358836-27ea-4cc0-9877-ae46258d9e79" providerId="ADAL" clId="{A30DE611-74E3-4B1B-A8A9-5AB9F4304324}" dt="2019-07-31T17:21:53.641" v="218" actId="1076"/>
          <ac:picMkLst>
            <pc:docMk/>
            <pc:sldMk cId="2229598216" sldId="707"/>
            <ac:picMk id="5" creationId="{37971DA9-5608-4B7F-A233-DBAA2F4B1C9A}"/>
          </ac:picMkLst>
        </pc:picChg>
      </pc:sldChg>
      <pc:sldChg chg="addSp delSp modSp add">
        <pc:chgData name="이찬희[ 대학원석·박사통합과정재학 / 컴퓨터학과 ]" userId="fb358836-27ea-4cc0-9877-ae46258d9e79" providerId="ADAL" clId="{A30DE611-74E3-4B1B-A8A9-5AB9F4304324}" dt="2019-07-31T17:22:21.639" v="223" actId="1076"/>
        <pc:sldMkLst>
          <pc:docMk/>
          <pc:sldMk cId="190798203" sldId="708"/>
        </pc:sldMkLst>
        <pc:picChg chg="add mod">
          <ac:chgData name="이찬희[ 대학원석·박사통합과정재학 / 컴퓨터학과 ]" userId="fb358836-27ea-4cc0-9877-ae46258d9e79" providerId="ADAL" clId="{A30DE611-74E3-4B1B-A8A9-5AB9F4304324}" dt="2019-07-31T17:22:21.639" v="223" actId="1076"/>
          <ac:picMkLst>
            <pc:docMk/>
            <pc:sldMk cId="190798203" sldId="708"/>
            <ac:picMk id="2" creationId="{56B49D10-ED5A-431B-AE79-A478D0E329A1}"/>
          </ac:picMkLst>
        </pc:picChg>
        <pc:picChg chg="del">
          <ac:chgData name="이찬희[ 대학원석·박사통합과정재학 / 컴퓨터학과 ]" userId="fb358836-27ea-4cc0-9877-ae46258d9e79" providerId="ADAL" clId="{A30DE611-74E3-4B1B-A8A9-5AB9F4304324}" dt="2019-07-31T17:22:17.268" v="220" actId="478"/>
          <ac:picMkLst>
            <pc:docMk/>
            <pc:sldMk cId="190798203" sldId="708"/>
            <ac:picMk id="5" creationId="{37971DA9-5608-4B7F-A233-DBAA2F4B1C9A}"/>
          </ac:picMkLst>
        </pc:picChg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240" v="46" actId="2696"/>
        <pc:sldMkLst>
          <pc:docMk/>
          <pc:sldMk cId="1934091344" sldId="709"/>
        </pc:sldMkLst>
      </pc:sldChg>
      <pc:sldChg chg="addSp delSp modSp add">
        <pc:chgData name="이찬희[ 대학원석·박사통합과정재학 / 컴퓨터학과 ]" userId="fb358836-27ea-4cc0-9877-ae46258d9e79" providerId="ADAL" clId="{A30DE611-74E3-4B1B-A8A9-5AB9F4304324}" dt="2019-07-31T17:23:02.668" v="230" actId="1076"/>
        <pc:sldMkLst>
          <pc:docMk/>
          <pc:sldMk cId="3572679944" sldId="709"/>
        </pc:sldMkLst>
        <pc:picChg chg="del">
          <ac:chgData name="이찬희[ 대학원석·박사통합과정재학 / 컴퓨터학과 ]" userId="fb358836-27ea-4cc0-9877-ae46258d9e79" providerId="ADAL" clId="{A30DE611-74E3-4B1B-A8A9-5AB9F4304324}" dt="2019-07-31T17:22:28.892" v="225" actId="478"/>
          <ac:picMkLst>
            <pc:docMk/>
            <pc:sldMk cId="3572679944" sldId="709"/>
            <ac:picMk id="2" creationId="{56B49D10-ED5A-431B-AE79-A478D0E329A1}"/>
          </ac:picMkLst>
        </pc:picChg>
        <pc:picChg chg="add mod">
          <ac:chgData name="이찬희[ 대학원석·박사통합과정재학 / 컴퓨터학과 ]" userId="fb358836-27ea-4cc0-9877-ae46258d9e79" providerId="ADAL" clId="{A30DE611-74E3-4B1B-A8A9-5AB9F4304324}" dt="2019-07-31T17:23:02.668" v="230" actId="1076"/>
          <ac:picMkLst>
            <pc:docMk/>
            <pc:sldMk cId="3572679944" sldId="709"/>
            <ac:picMk id="5" creationId="{4323B946-301B-4C77-9244-CEF1BB481FE7}"/>
          </ac:picMkLst>
        </pc:picChg>
      </pc:sldChg>
      <pc:sldChg chg="modSp add del">
        <pc:chgData name="이찬희[ 대학원석·박사통합과정재학 / 컴퓨터학과 ]" userId="fb358836-27ea-4cc0-9877-ae46258d9e79" providerId="ADAL" clId="{A30DE611-74E3-4B1B-A8A9-5AB9F4304324}" dt="2019-07-31T17:25:42.104" v="246" actId="2696"/>
        <pc:sldMkLst>
          <pc:docMk/>
          <pc:sldMk cId="3260962620" sldId="710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24:44.160" v="243" actId="20577"/>
          <ac:spMkLst>
            <pc:docMk/>
            <pc:sldMk cId="3260962620" sldId="710"/>
            <ac:spMk id="3" creationId="{70072F5F-30F8-4D1F-BE98-60CBAC89120F}"/>
          </ac:spMkLst>
        </pc:spChg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259" v="47" actId="2696"/>
        <pc:sldMkLst>
          <pc:docMk/>
          <pc:sldMk cId="3676101246" sldId="710"/>
        </pc:sldMkLst>
      </pc:sldChg>
      <pc:sldChg chg="add">
        <pc:chgData name="이찬희[ 대학원석·박사통합과정재학 / 컴퓨터학과 ]" userId="fb358836-27ea-4cc0-9877-ae46258d9e79" providerId="ADAL" clId="{A30DE611-74E3-4B1B-A8A9-5AB9F4304324}" dt="2019-07-31T17:25:40.523" v="245"/>
        <pc:sldMkLst>
          <pc:docMk/>
          <pc:sldMk cId="1089040169" sldId="713"/>
        </pc:sldMkLst>
      </pc:sldChg>
      <pc:sldMasterChg chg="delSldLayout">
        <pc:chgData name="이찬희[ 대학원석·박사통합과정재학 / 컴퓨터학과 ]" userId="fb358836-27ea-4cc0-9877-ae46258d9e79" providerId="ADAL" clId="{A30DE611-74E3-4B1B-A8A9-5AB9F4304324}" dt="2019-07-31T17:13:48.572" v="5" actId="2696"/>
        <pc:sldMasterMkLst>
          <pc:docMk/>
          <pc:sldMasterMk cId="0" sldId="2147483657"/>
        </pc:sldMasterMkLst>
        <pc:sldLayoutChg chg="del">
          <pc:chgData name="이찬희[ 대학원석·박사통합과정재학 / 컴퓨터학과 ]" userId="fb358836-27ea-4cc0-9877-ae46258d9e79" providerId="ADAL" clId="{A30DE611-74E3-4B1B-A8A9-5AB9F4304324}" dt="2019-07-31T17:13:48.572" v="5" actId="2696"/>
          <pc:sldLayoutMkLst>
            <pc:docMk/>
            <pc:sldMasterMk cId="0" sldId="2147483657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97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5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01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 dirty="0">
              <a:latin typeface="나눔고딕" panose="020D0604000000000000" pitchFamily="50" charset="-127"/>
              <a:ea typeface="나눔고딕" panose="020D0604000000000000" pitchFamily="50" charset="-127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6496049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6635627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2757927" y="4278349"/>
            <a:ext cx="4110622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514350" y="1090750"/>
            <a:ext cx="4025925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3F60-EBD0-4E8E-881B-97CA2DC70F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6" y="1333372"/>
            <a:ext cx="4599424" cy="313935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28650" indent="-342900">
              <a:buFont typeface="Wingdings" panose="05000000000000000000" pitchFamily="2" charset="2"/>
              <a:buChar char="§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00100" indent="-285750">
              <a:buFont typeface="Wingdings" panose="05000000000000000000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28700" indent="-285750">
              <a:buFont typeface="Wingdings" panose="05000000000000000000" pitchFamily="2" charset="2"/>
              <a:buChar char="§"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257300" indent="-285750">
              <a:buFont typeface="Wingdings" panose="05000000000000000000" pitchFamily="2" charset="2"/>
              <a:buChar char="§"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-3" y="41"/>
            <a:ext cx="5304323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21" name="Shape 239">
            <a:extLst>
              <a:ext uri="{FF2B5EF4-FFF2-40B4-BE49-F238E27FC236}">
                <a16:creationId xmlns:a16="http://schemas.microsoft.com/office/drawing/2014/main" id="{F088B535-BAC3-4BCD-81B1-57CC6F571F3D}"/>
              </a:ext>
            </a:extLst>
          </p:cNvPr>
          <p:cNvGrpSpPr/>
          <p:nvPr userDrawn="1"/>
        </p:nvGrpSpPr>
        <p:grpSpPr>
          <a:xfrm>
            <a:off x="211662" y="625017"/>
            <a:ext cx="277129" cy="277129"/>
            <a:chOff x="2594050" y="1631825"/>
            <a:chExt cx="439625" cy="439625"/>
          </a:xfrm>
        </p:grpSpPr>
        <p:sp>
          <p:nvSpPr>
            <p:cNvPr id="22" name="Shape 240">
              <a:extLst>
                <a:ext uri="{FF2B5EF4-FFF2-40B4-BE49-F238E27FC236}">
                  <a16:creationId xmlns:a16="http://schemas.microsoft.com/office/drawing/2014/main" id="{7480F296-D1DF-41E2-B974-D7E97B7F49C0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Shape 241">
              <a:extLst>
                <a:ext uri="{FF2B5EF4-FFF2-40B4-BE49-F238E27FC236}">
                  <a16:creationId xmlns:a16="http://schemas.microsoft.com/office/drawing/2014/main" id="{FF5C648E-9F8F-4E91-BD1E-C9ECD4BAB6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Shape 242">
              <a:extLst>
                <a:ext uri="{FF2B5EF4-FFF2-40B4-BE49-F238E27FC236}">
                  <a16:creationId xmlns:a16="http://schemas.microsoft.com/office/drawing/2014/main" id="{FCF35E5E-421B-4172-8D53-C44467D0016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Shape 243">
              <a:extLst>
                <a:ext uri="{FF2B5EF4-FFF2-40B4-BE49-F238E27FC236}">
                  <a16:creationId xmlns:a16="http://schemas.microsoft.com/office/drawing/2014/main" id="{8D52AF0D-96AC-4972-937A-56620C5D24B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272911" y="2635519"/>
            <a:ext cx="6669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 dirty="0">
              <a:latin typeface="나눔고딕" panose="020D0604000000000000" pitchFamily="50" charset="-127"/>
              <a:ea typeface="나눔고딕" panose="020D0604000000000000" pitchFamily="50" charset="-127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" y="-7088"/>
            <a:ext cx="6496049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0" y="2924826"/>
            <a:ext cx="4941815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5210132" y="4472725"/>
            <a:ext cx="1652123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347644" y="2871148"/>
            <a:ext cx="30708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2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 rtl="0">
              <a:spcBef>
                <a:spcPts val="0"/>
              </a:spcBef>
              <a:buSzPct val="100000"/>
              <a:defRPr sz="2250"/>
            </a:lvl2pPr>
            <a:lvl3pPr lvl="2" rtl="0">
              <a:spcBef>
                <a:spcPts val="0"/>
              </a:spcBef>
              <a:buSzPct val="100000"/>
              <a:defRPr sz="2250"/>
            </a:lvl3pPr>
            <a:lvl4pPr lvl="3" rtl="0">
              <a:spcBef>
                <a:spcPts val="0"/>
              </a:spcBef>
              <a:buSzPct val="100000"/>
              <a:defRPr sz="2250"/>
            </a:lvl4pPr>
            <a:lvl5pPr lvl="4" rtl="0">
              <a:spcBef>
                <a:spcPts val="0"/>
              </a:spcBef>
              <a:buSzPct val="100000"/>
              <a:defRPr sz="2250"/>
            </a:lvl5pPr>
            <a:lvl6pPr lvl="5" rtl="0">
              <a:spcBef>
                <a:spcPts val="0"/>
              </a:spcBef>
              <a:buSzPct val="100000"/>
              <a:defRPr sz="2250"/>
            </a:lvl6pPr>
            <a:lvl7pPr lvl="6" rtl="0">
              <a:spcBef>
                <a:spcPts val="0"/>
              </a:spcBef>
              <a:buSzPct val="100000"/>
              <a:defRPr sz="2250"/>
            </a:lvl7pPr>
            <a:lvl8pPr lvl="7" rtl="0">
              <a:spcBef>
                <a:spcPts val="0"/>
              </a:spcBef>
              <a:buSzPct val="100000"/>
              <a:defRPr sz="2250"/>
            </a:lvl8pPr>
            <a:lvl9pPr lvl="8" rtl="0">
              <a:spcBef>
                <a:spcPts val="0"/>
              </a:spcBef>
              <a:buSzPct val="100000"/>
              <a:defRPr sz="225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47644" y="3975449"/>
            <a:ext cx="30708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6866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2"/>
            <a:ext cx="5304323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5210132" y="4472725"/>
            <a:ext cx="1652123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20" name="Shape 304">
            <a:extLst>
              <a:ext uri="{FF2B5EF4-FFF2-40B4-BE49-F238E27FC236}">
                <a16:creationId xmlns:a16="http://schemas.microsoft.com/office/drawing/2014/main" id="{38A00FDF-38FB-40AC-B4A4-CFBBE8448886}"/>
              </a:ext>
            </a:extLst>
          </p:cNvPr>
          <p:cNvGrpSpPr/>
          <p:nvPr/>
        </p:nvGrpSpPr>
        <p:grpSpPr>
          <a:xfrm>
            <a:off x="224303" y="682217"/>
            <a:ext cx="251850" cy="209638"/>
            <a:chOff x="1247825" y="322750"/>
            <a:chExt cx="443300" cy="369000"/>
          </a:xfrm>
        </p:grpSpPr>
        <p:sp>
          <p:nvSpPr>
            <p:cNvPr id="21" name="Shape 305">
              <a:extLst>
                <a:ext uri="{FF2B5EF4-FFF2-40B4-BE49-F238E27FC236}">
                  <a16:creationId xmlns:a16="http://schemas.microsoft.com/office/drawing/2014/main" id="{E2BB909E-384F-4787-9CC0-43782462DD83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2" name="Shape 306">
              <a:extLst>
                <a:ext uri="{FF2B5EF4-FFF2-40B4-BE49-F238E27FC236}">
                  <a16:creationId xmlns:a16="http://schemas.microsoft.com/office/drawing/2014/main" id="{63D6D64A-981F-4D5A-8437-DF8491DBE209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" name="Shape 307">
              <a:extLst>
                <a:ext uri="{FF2B5EF4-FFF2-40B4-BE49-F238E27FC236}">
                  <a16:creationId xmlns:a16="http://schemas.microsoft.com/office/drawing/2014/main" id="{E9F2A8EE-A91B-451D-BB34-EBD453CE8692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" name="Shape 308">
              <a:extLst>
                <a:ext uri="{FF2B5EF4-FFF2-40B4-BE49-F238E27FC236}">
                  <a16:creationId xmlns:a16="http://schemas.microsoft.com/office/drawing/2014/main" id="{79AC2460-E220-4CD0-8C6C-ECF1B4CA7B2D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" name="Shape 309">
              <a:extLst>
                <a:ext uri="{FF2B5EF4-FFF2-40B4-BE49-F238E27FC236}">
                  <a16:creationId xmlns:a16="http://schemas.microsoft.com/office/drawing/2014/main" id="{31FFD891-0756-4949-B1F8-013D11561D87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399008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6" y="-1"/>
            <a:ext cx="1652123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306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B156-B078-46AC-B179-35FB98C9718A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5904-8A81-4298-8B31-1CDBC71D2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fld id="{00000000-1234-1234-1234-123412341234}" type="slidenum">
              <a:rPr lang="en" sz="900" b="1" smtClean="0">
                <a:solidFill>
                  <a:srgbClr val="FFFFFF"/>
                </a:solidFill>
                <a:cs typeface="Roboto Condensed"/>
                <a:sym typeface="Roboto Condensed"/>
              </a:rPr>
              <a:pPr algn="r"/>
              <a:t>‹#›</a:t>
            </a:fld>
            <a:endParaRPr lang="en" sz="900" b="1" dirty="0">
              <a:solidFill>
                <a:srgbClr val="FFFFFF"/>
              </a:solidFill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나눔고딕 Light" panose="020D0904000000000000" pitchFamily="50" charset="-127"/>
          <a:ea typeface="나눔고딕 Light" panose="020D09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A76D-B9C6-4D7B-96A5-44B65B85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090750"/>
            <a:ext cx="5788914" cy="2961900"/>
          </a:xfrm>
        </p:spPr>
        <p:txBody>
          <a:bodyPr anchor="t"/>
          <a:lstStyle/>
          <a:p>
            <a:br>
              <a:rPr lang="en-US" altLang="ko-KR" sz="28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28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튜토리얼</a:t>
            </a:r>
            <a:br>
              <a:rPr lang="en-US" altLang="ko-KR" sz="28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/>
              <a:t>End-to-End Sentence Classification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B1B51-E472-490A-B499-35B4A568F73D}"/>
              </a:ext>
            </a:extLst>
          </p:cNvPr>
          <p:cNvSpPr txBox="1"/>
          <p:nvPr/>
        </p:nvSpPr>
        <p:spPr>
          <a:xfrm>
            <a:off x="514350" y="3349752"/>
            <a:ext cx="388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이찬희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chanhee0222@gmail.com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Natural Language Processing &amp; Artificial Intelligence Lab">
            <a:extLst>
              <a:ext uri="{FF2B5EF4-FFF2-40B4-BE49-F238E27FC236}">
                <a16:creationId xmlns:a16="http://schemas.microsoft.com/office/drawing/2014/main" id="{576216CC-E84B-41AE-8AAD-53AF5FD8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69" y="3667980"/>
            <a:ext cx="2210562" cy="65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5">
            <a:extLst>
              <a:ext uri="{FF2B5EF4-FFF2-40B4-BE49-F238E27FC236}">
                <a16:creationId xmlns:a16="http://schemas.microsoft.com/office/drawing/2014/main" id="{20F17151-5296-4518-A4CE-0F40817B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3159676"/>
            <a:ext cx="1441417" cy="4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5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D0494-9E8A-4A95-8521-F00CC9D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 Results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DC811-E11F-42BC-BE5A-B94772CD9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3B946-301B-4C77-9244-CEF1BB48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22" y="1723869"/>
            <a:ext cx="4983955" cy="23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Neural Network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Language</a:t>
            </a:r>
            <a:endParaRPr lang="ko-KR" altLang="en-US" sz="2000" dirty="0"/>
          </a:p>
        </p:txBody>
      </p:sp>
      <p:pic>
        <p:nvPicPr>
          <p:cNvPr id="1028" name="Picture 4" descr="Image result for neural machine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08" y="1699426"/>
            <a:ext cx="4433303" cy="20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116624" y="3924934"/>
            <a:ext cx="4624753" cy="507832"/>
            <a:chOff x="2109217" y="5779007"/>
            <a:chExt cx="7657608" cy="902812"/>
          </a:xfrm>
        </p:grpSpPr>
        <p:sp>
          <p:nvSpPr>
            <p:cNvPr id="5" name="TextBox 4"/>
            <p:cNvSpPr txBox="1"/>
            <p:nvPr/>
          </p:nvSpPr>
          <p:spPr>
            <a:xfrm>
              <a:off x="2109217" y="5779009"/>
              <a:ext cx="2879999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Human</a:t>
              </a:r>
            </a:p>
            <a:p>
              <a:pPr algn="ctr"/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-&gt; Characters</a:t>
              </a:r>
              <a:endParaRPr lang="ko-KR" altLang="en-US" sz="135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86826" y="5779007"/>
              <a:ext cx="2879999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Neural Network</a:t>
              </a:r>
            </a:p>
            <a:p>
              <a:pPr algn="ctr"/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-&gt; Numbers</a:t>
              </a:r>
              <a:endParaRPr lang="ko-KR" altLang="en-US" sz="135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" name="왼쪽/오른쪽 화살표 5"/>
            <p:cNvSpPr/>
            <p:nvPr/>
          </p:nvSpPr>
          <p:spPr>
            <a:xfrm>
              <a:off x="5360103" y="6045300"/>
              <a:ext cx="1072896" cy="329185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3DD06-B510-46B7-A4FE-5E33BE17E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9883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706" y="392575"/>
            <a:ext cx="4388014" cy="766200"/>
          </a:xfrm>
        </p:spPr>
        <p:txBody>
          <a:bodyPr/>
          <a:lstStyle/>
          <a:p>
            <a:r>
              <a:rPr lang="en-US" altLang="ko-KR" sz="2000" dirty="0"/>
              <a:t>Converting Characters to Numbers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6423" y="1664780"/>
            <a:ext cx="3745156" cy="2713162"/>
            <a:chOff x="2072028" y="1816608"/>
            <a:chExt cx="6658055" cy="4823398"/>
          </a:xfrm>
        </p:grpSpPr>
        <p:pic>
          <p:nvPicPr>
            <p:cNvPr id="1028" name="Picture 4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028" y="3180464"/>
              <a:ext cx="6658055" cy="2093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133344" y="1816608"/>
              <a:ext cx="4535424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“… … … … …. The fat cat sat on the mat. … … … … …“</a:t>
              </a:r>
              <a:endParaRPr lang="ko-KR" altLang="en-US" sz="135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5703" y="5737196"/>
              <a:ext cx="4895088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“… … … … …. 32 832 561 634 6132 32 565 … … … … …”</a:t>
              </a:r>
              <a:endParaRPr lang="ko-KR" altLang="en-US" sz="135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5199887" y="2694725"/>
              <a:ext cx="402336" cy="41423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" name="아래쪽 화살표 8"/>
            <p:cNvSpPr/>
            <p:nvPr/>
          </p:nvSpPr>
          <p:spPr>
            <a:xfrm>
              <a:off x="5199887" y="5357888"/>
              <a:ext cx="402336" cy="41423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91609-8065-4F9F-A48E-5F632604D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3581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9"/>
          <p:cNvSpPr txBox="1">
            <a:spLocks noGrp="1"/>
          </p:cNvSpPr>
          <p:nvPr>
            <p:ph sz="quarter" idx="13"/>
          </p:nvPr>
        </p:nvSpPr>
        <p:spPr>
          <a:xfrm>
            <a:off x="610706" y="3322948"/>
            <a:ext cx="5547639" cy="1149902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marL="514337" indent="-342892"/>
            <a:r>
              <a:rPr lang="en-US" altLang="ko-KR" sz="2000" dirty="0"/>
              <a:t>Concatenate the vectors of the words constituting the sentence, and apply CNN</a:t>
            </a:r>
            <a:endParaRPr lang="ko-KR" altLang="en-US" sz="2000" dirty="0"/>
          </a:p>
          <a:p>
            <a:pPr marL="514337" indent="-342892"/>
            <a:r>
              <a:rPr lang="en-US" sz="2000" dirty="0"/>
              <a:t>Unlike RNN, only the number of words in the same size as the filter size can be reflected</a:t>
            </a:r>
            <a:endParaRPr lang="en" sz="2000" dirty="0"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pPr lvl="0"/>
            <a:r>
              <a:rPr lang="en-US" dirty="0"/>
              <a:t>CNN for Sentence 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4F506-6CEA-40B8-9B53-D4AC35F771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783"/>
            <a:fld id="{00000000-1234-1234-1234-123412341234}" type="slidenum">
              <a:rPr lang="en">
                <a:latin typeface="나눔고딕" panose="020D0604000000000000" pitchFamily="50" charset="-127"/>
                <a:ea typeface="나눔고딕" panose="020D0604000000000000" pitchFamily="50" charset="-127"/>
              </a:rPr>
              <a:pPr defTabSz="685783"/>
              <a:t>13</a:t>
            </a:fld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8" y="1353190"/>
            <a:ext cx="4775162" cy="19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9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pPr lvl="0"/>
            <a:r>
              <a:rPr lang="en-US" dirty="0"/>
              <a:t>CNN for Sentence 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4F506-6CEA-40B8-9B53-D4AC35F7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0000000-1234-1234-1234-123412341234}" type="slidenum">
              <a:rPr lang="en" sz="1050"/>
              <a:pPr defTabSz="685800"/>
              <a:t>14</a:t>
            </a:fld>
            <a:endParaRPr lang="en" sz="1050"/>
          </a:p>
        </p:txBody>
      </p:sp>
      <p:pic>
        <p:nvPicPr>
          <p:cNvPr id="5122" name="Picture 2" descr="https://i.pinimg.com/originals/b1/1a/19/b11a195739a9c191a5beaf1af0f98174.png">
            <a:extLst>
              <a:ext uri="{FF2B5EF4-FFF2-40B4-BE49-F238E27FC236}">
                <a16:creationId xmlns:a16="http://schemas.microsoft.com/office/drawing/2014/main" id="{1BB1F736-94DC-49B7-8A0E-C94CA113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8" y="0"/>
            <a:ext cx="56213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04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5738900" y="4636500"/>
            <a:ext cx="1115550" cy="31560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089660" y="2416175"/>
            <a:ext cx="4946650" cy="86995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pPr algn="ctr"/>
            <a:r>
              <a:rPr lang="en" sz="4500" dirty="0">
                <a:solidFill>
                  <a:srgbClr val="FF98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089660" y="3065463"/>
            <a:ext cx="4946650" cy="1006475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Any questions?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2997158" y="1368051"/>
            <a:ext cx="898248" cy="845083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79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4468-86C8-4F76-82CA-4EE6FA6B9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42B65-FFF8-4E3E-8CDE-2BE15525E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ko-KR" dirty="0"/>
              <a:t>Brief Introduction to </a:t>
            </a:r>
          </a:p>
          <a:p>
            <a:pPr>
              <a:spcAft>
                <a:spcPts val="0"/>
              </a:spcAft>
            </a:pPr>
            <a:r>
              <a:rPr lang="en-US" altLang="ko-KR" dirty="0"/>
              <a:t>Sentence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</a:p>
          <a:p>
            <a:pPr>
              <a:spcAft>
                <a:spcPts val="0"/>
              </a:spcAft>
            </a:pPr>
            <a:r>
              <a:rPr lang="en-US" altLang="ko-KR" dirty="0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194AA-82F3-44C1-B5DC-C32A85ABA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5" name="Shape 136">
            <a:extLst>
              <a:ext uri="{FF2B5EF4-FFF2-40B4-BE49-F238E27FC236}">
                <a16:creationId xmlns:a16="http://schemas.microsoft.com/office/drawing/2014/main" id="{85A3EA0E-1A0E-48A1-9DBD-B07E7039B44C}"/>
              </a:ext>
            </a:extLst>
          </p:cNvPr>
          <p:cNvSpPr/>
          <p:nvPr/>
        </p:nvSpPr>
        <p:spPr>
          <a:xfrm>
            <a:off x="3051155" y="1663356"/>
            <a:ext cx="755687" cy="90688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92811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5D416-4668-47F2-B871-FDD64A7BAF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6" y="1333372"/>
            <a:ext cx="5521870" cy="3139352"/>
          </a:xfrm>
        </p:spPr>
        <p:txBody>
          <a:bodyPr anchor="t"/>
          <a:lstStyle/>
          <a:p>
            <a:pPr>
              <a:spcAft>
                <a:spcPts val="0"/>
              </a:spcAft>
            </a:pPr>
            <a:r>
              <a:rPr lang="en-US" altLang="ko-KR" sz="2000" dirty="0"/>
              <a:t>Classifying a sentence into one of pre-defined categories</a:t>
            </a:r>
          </a:p>
          <a:p>
            <a:pPr lvl="1">
              <a:spcAft>
                <a:spcPts val="0"/>
              </a:spcAft>
            </a:pPr>
            <a:r>
              <a:rPr lang="en-US" altLang="ko-KR" sz="1800" dirty="0"/>
              <a:t>Binary sentiment (e.g. positive / negative)</a:t>
            </a:r>
          </a:p>
          <a:p>
            <a:pPr lvl="1">
              <a:spcAft>
                <a:spcPts val="0"/>
              </a:spcAft>
            </a:pPr>
            <a:r>
              <a:rPr lang="en-US" altLang="ko-KR" sz="1800" dirty="0"/>
              <a:t>Fine-grained sentiment (e.g. very positive, positive, neutral, negative, very negative)</a:t>
            </a:r>
          </a:p>
          <a:p>
            <a:pPr lvl="1">
              <a:spcAft>
                <a:spcPts val="0"/>
              </a:spcAft>
            </a:pPr>
            <a:r>
              <a:rPr lang="en-US" altLang="ko-KR" sz="1800" dirty="0"/>
              <a:t>Type (e.g. </a:t>
            </a:r>
            <a:r>
              <a:rPr lang="fr-FR" altLang="ko-KR" sz="1800" dirty="0" err="1"/>
              <a:t>person</a:t>
            </a:r>
            <a:r>
              <a:rPr lang="fr-FR" altLang="ko-KR" sz="1800" dirty="0"/>
              <a:t>, location, </a:t>
            </a:r>
            <a:r>
              <a:rPr lang="fr-FR" altLang="ko-KR" sz="1800" dirty="0" err="1"/>
              <a:t>numeric</a:t>
            </a:r>
            <a:r>
              <a:rPr lang="fr-FR" altLang="ko-KR" sz="1800" dirty="0"/>
              <a:t> information, etc.)</a:t>
            </a:r>
          </a:p>
          <a:p>
            <a:pPr lvl="1">
              <a:spcAft>
                <a:spcPts val="0"/>
              </a:spcAft>
            </a:pPr>
            <a:r>
              <a:rPr lang="fr-FR" altLang="ko-KR" sz="1800" dirty="0"/>
              <a:t>…</a:t>
            </a:r>
            <a:endParaRPr lang="ko-KR" alt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77E7-776B-4130-A5A1-0FB39C06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Sentence Classification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F88C-D8AE-49C2-A49E-49C8B0D2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8459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0004B-B632-4CE5-8046-45C6DE588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6" y="1333372"/>
            <a:ext cx="5485294" cy="3139352"/>
          </a:xfrm>
        </p:spPr>
        <p:txBody>
          <a:bodyPr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no movement , no yuks , not much of anything (NEG)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this is one of </a:t>
            </a:r>
            <a:r>
              <a:rPr lang="en-US" altLang="ko-KR" sz="1600" dirty="0" err="1"/>
              <a:t>polanski</a:t>
            </a:r>
            <a:r>
              <a:rPr lang="en-US" altLang="ko-KR" sz="1600" dirty="0"/>
              <a:t> 's best films (POS)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the film would work much better as a video installation in a museum , where viewers would be free to leave (NEG)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much of the way , though , this is a refreshingly novel ride (POS)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ridiculous (NEG)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a masterpiece four years in the making (POS)</a:t>
            </a:r>
            <a:endParaRPr lang="ko-KR" alt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B3AD4-8754-4551-ACF8-FE638AF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– Binary Sentiment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DDDE0-81A0-43CE-B47D-082B14CAC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199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0004B-B632-4CE5-8046-45C6DE588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6" y="1333372"/>
            <a:ext cx="5485294" cy="3139352"/>
          </a:xfrm>
        </p:spPr>
        <p:txBody>
          <a:bodyPr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A computational approach to politeness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To construct a deep learning model for automatically classifying requests according to politeness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Binary classification - polite/impolite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Based on </a:t>
            </a:r>
            <a:r>
              <a:rPr lang="en-US" altLang="ko-KR" sz="1600" dirty="0" err="1"/>
              <a:t>Danescu</a:t>
            </a:r>
            <a:r>
              <a:rPr lang="en-US" altLang="ko-KR" sz="1600" dirty="0"/>
              <a:t>-Niculescu-</a:t>
            </a:r>
            <a:r>
              <a:rPr lang="en-US" altLang="ko-KR" sz="1600" dirty="0" err="1"/>
              <a:t>Mizil</a:t>
            </a:r>
            <a:r>
              <a:rPr lang="en-US" altLang="ko-KR" sz="1600" dirty="0"/>
              <a:t> et al.’s (2015) </a:t>
            </a:r>
            <a:br>
              <a:rPr lang="en-US" altLang="ko-KR" sz="1600" dirty="0"/>
            </a:br>
            <a:r>
              <a:rPr lang="en-US" altLang="ko-KR" sz="1600" i="1" dirty="0"/>
              <a:t>A computational approach to politeness with application to social factors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6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B3AD4-8754-4551-ACF8-FE638AF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– Binary Sentiment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DDDE0-81A0-43CE-B47D-082B14CAC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1269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0004B-B632-4CE5-8046-45C6DE588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7" y="1333372"/>
            <a:ext cx="3250466" cy="3139352"/>
          </a:xfrm>
        </p:spPr>
        <p:txBody>
          <a:bodyPr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Data: a new corpus of requests annotated for politeness (From two large online communities in which members frequently make requests of other members: Wikipedia and </a:t>
            </a:r>
            <a:r>
              <a:rPr lang="en-US" altLang="ko-KR" sz="1600" dirty="0" err="1"/>
              <a:t>StackExchange</a:t>
            </a:r>
            <a:r>
              <a:rPr lang="en-US" altLang="ko-KR" sz="16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B3AD4-8754-4551-ACF8-FE638AF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– Binary Sentiment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DDDE0-81A0-43CE-B47D-082B14CAC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pic>
        <p:nvPicPr>
          <p:cNvPr id="5" name="Picture 2" descr="Screenshot 2019-05-20 at 4.14.17 PM.png">
            <a:extLst>
              <a:ext uri="{FF2B5EF4-FFF2-40B4-BE49-F238E27FC236}">
                <a16:creationId xmlns:a16="http://schemas.microsoft.com/office/drawing/2014/main" id="{9DEA211F-9339-469C-9FB2-FB23EBE4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72" y="1343746"/>
            <a:ext cx="2967878" cy="260714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FCA9E24B-5583-45FB-992F-E8433368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83" y="3950887"/>
            <a:ext cx="4022751" cy="9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9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4E6A58-AC6D-4D47-832B-79B602B4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Accuracy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022F5-DB4F-46A7-8352-02F88802B4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E5C2B-3251-44D6-B034-84EBF0E6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9" y="1627654"/>
            <a:ext cx="5655421" cy="2404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2A2D1F-9DFF-4A07-A52B-03FE148FC256}"/>
              </a:ext>
            </a:extLst>
          </p:cNvPr>
          <p:cNvSpPr/>
          <p:nvPr/>
        </p:nvSpPr>
        <p:spPr>
          <a:xfrm>
            <a:off x="1596453" y="1978702"/>
            <a:ext cx="944380" cy="20536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4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D0494-9E8A-4A95-8521-F00CC9D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 Results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DC811-E11F-42BC-BE5A-B94772CD9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71DA9-5608-4B7F-A233-DBAA2F4B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6" y="2092690"/>
            <a:ext cx="5201587" cy="14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D0494-9E8A-4A95-8521-F00CC9D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 Results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DC811-E11F-42BC-BE5A-B94772CD9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B49D10-ED5A-431B-AE79-A478D0E3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5" y="1918366"/>
            <a:ext cx="5501390" cy="18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20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341</Words>
  <Application>Microsoft Office PowerPoint</Application>
  <PresentationFormat>Custom</PresentationFormat>
  <Paragraphs>61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나눔고딕</vt:lpstr>
      <vt:lpstr>Wingdings</vt:lpstr>
      <vt:lpstr>나눔바른고딕 Light</vt:lpstr>
      <vt:lpstr>나눔고딕 Light</vt:lpstr>
      <vt:lpstr>Roboto Condensed</vt:lpstr>
      <vt:lpstr>나눔고딕 ExtraBold</vt:lpstr>
      <vt:lpstr>Arial</vt:lpstr>
      <vt:lpstr>Roboto Condensed Light</vt:lpstr>
      <vt:lpstr>Salerio template</vt:lpstr>
      <vt:lpstr> 튜토리얼 End-to-End Sentence Classification</vt:lpstr>
      <vt:lpstr>Background</vt:lpstr>
      <vt:lpstr>Sentence Classification</vt:lpstr>
      <vt:lpstr>Examples – Binary Sentiment</vt:lpstr>
      <vt:lpstr>Examples – Binary Sentiment</vt:lpstr>
      <vt:lpstr>Examples – Binary Sentiment</vt:lpstr>
      <vt:lpstr>Accuracy</vt:lpstr>
      <vt:lpstr>Interesting Results</vt:lpstr>
      <vt:lpstr>Interesting Results</vt:lpstr>
      <vt:lpstr>Interesting Results</vt:lpstr>
      <vt:lpstr>Neural Network and Language</vt:lpstr>
      <vt:lpstr>Converting Characters to Numbers</vt:lpstr>
      <vt:lpstr>CNN for Sentence Classification</vt:lpstr>
      <vt:lpstr>CNN for Sentence Classification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Chanhee Lee</cp:lastModifiedBy>
  <cp:revision>6</cp:revision>
  <dcterms:modified xsi:type="dcterms:W3CDTF">2019-07-31T17:25:51Z</dcterms:modified>
</cp:coreProperties>
</file>