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9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0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9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3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0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9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5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9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F3EB-056E-4FEC-A21D-38A9C78B7D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D5E3-2E54-4CFE-8C0B-275DB8DF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6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244987"/>
            <a:ext cx="11153919" cy="61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➔ 관광 분석참조모델의 분석의 한계점과 개선점 정리</a:t>
            </a:r>
          </a:p>
          <a:p>
            <a:pPr fontAlgn="base"/>
            <a:r>
              <a:rPr lang="ko-KR" altLang="en-US" dirty="0"/>
              <a:t>네이버에서 연령대별 지역관련 검색 데이터를 활용한 연령대별 지역 </a:t>
            </a:r>
            <a:r>
              <a:rPr lang="ko-KR" altLang="en-US" dirty="0" err="1"/>
              <a:t>검색량</a:t>
            </a:r>
            <a:r>
              <a:rPr lang="ko-KR" altLang="en-US" dirty="0"/>
              <a:t> 분석을 진행한다면 연령대별 선호하는 지역의 </a:t>
            </a:r>
            <a:r>
              <a:rPr lang="ko-KR" altLang="en-US" dirty="0" err="1"/>
              <a:t>인사이트를</a:t>
            </a:r>
            <a:r>
              <a:rPr lang="ko-KR" altLang="en-US" dirty="0"/>
              <a:t> 얻을 수 있을 것 같다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➔ </a:t>
            </a:r>
            <a:r>
              <a:rPr lang="ko-KR" altLang="en-US" dirty="0"/>
              <a:t>관광활성화 정책 개선방안 도출을 위해 같이 활용 가능한 데이터가 있는지 같이 논의해봅니다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코로나 </a:t>
            </a:r>
            <a:r>
              <a:rPr lang="ko-KR" altLang="en-US" dirty="0" err="1"/>
              <a:t>확진자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네이버 </a:t>
            </a:r>
            <a:r>
              <a:rPr lang="ko-KR" altLang="en-US" dirty="0" err="1"/>
              <a:t>검색어</a:t>
            </a:r>
            <a:r>
              <a:rPr lang="ko-KR" altLang="en-US" dirty="0"/>
              <a:t> 데이터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➔ </a:t>
            </a:r>
            <a:r>
              <a:rPr lang="ko-KR" altLang="en-US" dirty="0"/>
              <a:t>관광지 입장객 통계</a:t>
            </a:r>
            <a:r>
              <a:rPr lang="en-US" altLang="ko-KR" dirty="0"/>
              <a:t>, </a:t>
            </a:r>
            <a:r>
              <a:rPr lang="ko-KR" altLang="en-US" dirty="0" err="1"/>
              <a:t>관광지정보</a:t>
            </a:r>
            <a:r>
              <a:rPr lang="en-US" altLang="ko-KR" dirty="0"/>
              <a:t>, </a:t>
            </a:r>
            <a:r>
              <a:rPr lang="ko-KR" altLang="en-US" dirty="0"/>
              <a:t>외국인 유동인구 데이터를 다른 주제 분석에 활용할 수 있을지 논의해봅니다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관광 비활성화 지역 활성화 방안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95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2022-07-21T07:53:16Z</dcterms:created>
  <dcterms:modified xsi:type="dcterms:W3CDTF">2022-07-21T07:54:00Z</dcterms:modified>
</cp:coreProperties>
</file>