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8D283-A086-1F33-1F35-3B75FCEF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9A4F3-33DB-DBE7-19C4-C9D7584A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9F80C-15FA-44B7-E791-AF2309F5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CC0A8-9981-2012-4707-C86DBCE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886A4-293C-F2B6-62D4-5E5850CD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56B30-7654-5206-5058-28D13096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7D306-567E-2619-65EF-5F0EFF18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E63D-B933-8715-E155-9AB266AE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31280-9420-144E-C7E3-77730FE6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118F-1F21-4D5A-4FD9-28178A2A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99ABA-ADF4-1389-307C-B2E2627A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B237E-126B-BD54-BA0B-EEFE03B5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5B40F-600F-178B-4796-5832F501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F255B-3114-8F46-5BE0-A9E1C0A5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1AF25-EFDD-3EF3-17ED-CDFC49A2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E6D41-EA0A-2E50-B9C3-60EEECB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12FF9-E996-4265-C133-25268C7D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CAF9-7436-7858-8E9C-2F7D2DC6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00E55-F351-E5A5-ADFC-DBB1B9D3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3D7EB-F960-8350-5887-11D63812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DB19-5B2C-7331-2A59-B4E633C5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5B56-F51C-2572-D465-1D7615FB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5504E-09EC-FEC0-9CC6-46E1C4C3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296A0-D9C5-CB28-91F6-E19DC45F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337CD-6611-D707-973B-AE560998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9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0F558-4AC1-D3AC-5DE1-54D28E93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4F91-9E1C-C8BB-1EBC-9CFAE98BD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F4EB7-71CC-E987-8E79-BEA1A9B3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7A689-BD06-DD4D-77EA-C433C1ED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42C62-3F38-4EC1-1ADB-6116BBF7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7B9C1-62FD-AE27-2D65-D550286E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9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4F542-5843-5E17-AB81-5CD0CF4B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5A82B-C722-05B6-979B-14FE7499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D7CB-733C-24E3-A623-3A9B8EAB9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31F542-EBE9-057B-A96D-D32977F68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78A1B-612B-B37E-B117-82FD81BD7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431D8-7C56-B662-852A-FAC58454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715DD-E41B-1B9E-B9A5-B003EA67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C9E0DE-57B0-2A8D-78AB-55601B1B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8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2A14-B0D8-0324-9C5D-92A55C6A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F5D96F-E99F-7BBA-1D11-40FFFE93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38678A-9ECB-73E8-C19C-471ECDE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7C652F-E0FF-A1BA-A369-2EBB0189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79F650-2006-3517-5A4B-69FEB26A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1374D-9A70-10FD-FA71-C34606AF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DC6FB-C893-7E82-272A-AD86AA6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FD15-C5DF-5BD4-376F-AEB7B5CD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631EC-B825-6098-6667-7082F31E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647-DA52-A0D9-C385-E991C09DC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F8786-6719-8D44-2B08-0DF2EE78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3FCCA-1154-EFEC-EA5B-CA76F62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111E4-C8AD-CC72-7B86-74DED1DE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37982-C348-A2BE-B88D-50439A99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19F39-9F1E-6967-10AA-C7E9CA74E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D415B-29B7-E01D-3E4F-8D4E4A20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E55BB-B528-655A-1ECC-E3ECD44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6752A-8028-9251-0548-1167CB8B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B0548-C9E7-3F02-6A42-DFBAD437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2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0E3E2-F6E7-9951-1676-74C3DC5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9BEB9-6A56-8345-1609-25ABEB2A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320E3-1044-00E8-30BB-599031282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2DA0-A607-4351-A998-8C675B28576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DE937-9865-E9AC-744A-722A7EFE3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9FD7E-C0C8-E994-7673-04700C1B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3DAFE-BC33-49C6-8A2E-C4C5C79D3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39F415-BD69-E7CE-9F60-6544D6F8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79428"/>
              </p:ext>
            </p:extLst>
          </p:nvPr>
        </p:nvGraphicFramePr>
        <p:xfrm>
          <a:off x="1248770" y="581608"/>
          <a:ext cx="9382837" cy="569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273">
                  <a:extLst>
                    <a:ext uri="{9D8B030D-6E8A-4147-A177-3AD203B41FA5}">
                      <a16:colId xmlns:a16="http://schemas.microsoft.com/office/drawing/2014/main" val="675171479"/>
                    </a:ext>
                  </a:extLst>
                </a:gridCol>
                <a:gridCol w="1874141">
                  <a:extLst>
                    <a:ext uri="{9D8B030D-6E8A-4147-A177-3AD203B41FA5}">
                      <a16:colId xmlns:a16="http://schemas.microsoft.com/office/drawing/2014/main" val="2162155270"/>
                    </a:ext>
                  </a:extLst>
                </a:gridCol>
                <a:gridCol w="1874141">
                  <a:extLst>
                    <a:ext uri="{9D8B030D-6E8A-4147-A177-3AD203B41FA5}">
                      <a16:colId xmlns:a16="http://schemas.microsoft.com/office/drawing/2014/main" val="4213559051"/>
                    </a:ext>
                  </a:extLst>
                </a:gridCol>
                <a:gridCol w="1874141">
                  <a:extLst>
                    <a:ext uri="{9D8B030D-6E8A-4147-A177-3AD203B41FA5}">
                      <a16:colId xmlns:a16="http://schemas.microsoft.com/office/drawing/2014/main" val="2124724937"/>
                    </a:ext>
                  </a:extLst>
                </a:gridCol>
                <a:gridCol w="1874141">
                  <a:extLst>
                    <a:ext uri="{9D8B030D-6E8A-4147-A177-3AD203B41FA5}">
                      <a16:colId xmlns:a16="http://schemas.microsoft.com/office/drawing/2014/main" val="1117371621"/>
                    </a:ext>
                  </a:extLst>
                </a:gridCol>
              </a:tblGrid>
              <a:tr h="7118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760558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HTTPS,FTP,</a:t>
                      </a:r>
                    </a:p>
                    <a:p>
                      <a:pPr algn="ctr" latinLnBrk="1"/>
                      <a:r>
                        <a:rPr lang="en-US" altLang="ko-KR" dirty="0"/>
                        <a:t>SSH,</a:t>
                      </a:r>
                      <a:r>
                        <a:rPr lang="en-US" altLang="ko-KR"/>
                        <a:t>SCP,</a:t>
                      </a:r>
                    </a:p>
                    <a:p>
                      <a:pPr algn="ctr" latinLnBrk="1"/>
                      <a:r>
                        <a:rPr lang="en-US" altLang="ko-KR"/>
                        <a:t>DNS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5086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449729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07499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UDP,ICMP(?)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74981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IPv6,ARP(?)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56483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Ethernet,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656954"/>
                  </a:ext>
                </a:extLst>
              </a:tr>
              <a:tr h="711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92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HJ Song</dc:creator>
  <cp:lastModifiedBy>HJ Song</cp:lastModifiedBy>
  <cp:revision>1</cp:revision>
  <dcterms:created xsi:type="dcterms:W3CDTF">2025-09-19T01:19:24Z</dcterms:created>
  <dcterms:modified xsi:type="dcterms:W3CDTF">2025-09-19T05:10:35Z</dcterms:modified>
</cp:coreProperties>
</file>